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video/unknown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74" r:id="rId3"/>
    <p:sldId id="276" r:id="rId4"/>
    <p:sldId id="279" r:id="rId5"/>
    <p:sldId id="266" r:id="rId6"/>
    <p:sldId id="257" r:id="rId7"/>
    <p:sldId id="280" r:id="rId8"/>
    <p:sldId id="275" r:id="rId9"/>
    <p:sldId id="273" r:id="rId10"/>
    <p:sldId id="281" r:id="rId11"/>
    <p:sldId id="262" r:id="rId12"/>
    <p:sldId id="264" r:id="rId13"/>
    <p:sldId id="270" r:id="rId14"/>
    <p:sldId id="271" r:id="rId15"/>
    <p:sldId id="272" r:id="rId16"/>
    <p:sldId id="263" r:id="rId17"/>
    <p:sldId id="277" r:id="rId18"/>
    <p:sldId id="278" r:id="rId19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187C"/>
    <a:srgbClr val="3491BC"/>
    <a:srgbClr val="D66BDF"/>
    <a:srgbClr val="A325AB"/>
    <a:srgbClr val="823B85"/>
    <a:srgbClr val="12B5DE"/>
    <a:srgbClr val="203D67"/>
    <a:srgbClr val="726ABE"/>
    <a:srgbClr val="5449A7"/>
    <a:srgbClr val="493A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-7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2020-05-14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2020-05-14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2020-05-14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2020-05-14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2020-05-14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3" y="1778438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3" y="2665379"/>
            <a:ext cx="4873575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2020-05-14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2020-05-14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2020-05-14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2020-05-14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2020-05-14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2020-05-14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video.sina.com.cn/p/ent/2020-05-05/detail-iircuyvi1466330.d.html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tv.cctv.com/2019/12/13/VIDEnuuA2ula5dkEArMh0app191213.shtml?spm=C22422.PZg7AWLpXjzp.E8jwlMbCq5ty.220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雪花喜庆红色ppt背景模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12" y="-1178984"/>
            <a:ext cx="12577233" cy="91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-85725" y="1579880"/>
            <a:ext cx="12962255" cy="4840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ct val="30000"/>
              </a:spcBef>
            </a:pPr>
            <a:r>
              <a:rPr kumimoji="1" lang="zh-CN" altLang="en-US" sz="6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上海市上</a:t>
            </a:r>
            <a:r>
              <a:rPr kumimoji="1" lang="zh-CN" altLang="en-US" sz="6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南中学</a:t>
            </a:r>
          </a:p>
          <a:p>
            <a:pPr algn="ctr">
              <a:lnSpc>
                <a:spcPct val="85000"/>
              </a:lnSpc>
              <a:spcBef>
                <a:spcPct val="30000"/>
              </a:spcBef>
            </a:pPr>
            <a:r>
              <a:rPr kumimoji="1" lang="en-US" altLang="zh-CN" sz="4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2019</a:t>
            </a:r>
            <a:r>
              <a:rPr kumimoji="1" lang="zh-CN" altLang="en-US" sz="4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学年</a:t>
            </a:r>
            <a:r>
              <a:rPr kumimoji="1" lang="zh-CN" altLang="en-US" sz="4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第二</a:t>
            </a:r>
            <a:r>
              <a:rPr kumimoji="1" lang="zh-CN" altLang="en-US" sz="4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学期</a:t>
            </a:r>
            <a:endParaRPr kumimoji="1" lang="en-US" altLang="zh-CN" sz="4800" b="1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85000"/>
              </a:lnSpc>
              <a:spcBef>
                <a:spcPct val="30000"/>
              </a:spcBef>
            </a:pPr>
            <a:r>
              <a:rPr kumimoji="1" lang="zh-CN" altLang="en-US" sz="4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开学复课特别升旗仪式</a:t>
            </a:r>
            <a:endParaRPr kumimoji="1" lang="en-US" altLang="zh-CN" sz="5335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85000"/>
              </a:lnSpc>
              <a:spcBef>
                <a:spcPct val="30000"/>
              </a:spcBef>
            </a:pPr>
            <a:endParaRPr kumimoji="1" lang="en-US" altLang="zh-CN" sz="5335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>
              <a:lnSpc>
                <a:spcPct val="85000"/>
              </a:lnSpc>
              <a:spcBef>
                <a:spcPct val="30000"/>
              </a:spcBef>
            </a:pPr>
            <a:r>
              <a:rPr kumimoji="1" lang="zh-CN" altLang="en-US" sz="3735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上海市上南中学</a:t>
            </a:r>
            <a:endParaRPr kumimoji="1" lang="en-US" altLang="zh-CN" sz="3735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>
              <a:lnSpc>
                <a:spcPct val="85000"/>
              </a:lnSpc>
              <a:spcBef>
                <a:spcPct val="30000"/>
              </a:spcBef>
            </a:pPr>
            <a:r>
              <a:rPr kumimoji="1" lang="en-US" altLang="zh-CN" sz="3735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2020</a:t>
            </a:r>
            <a:r>
              <a:rPr kumimoji="1" lang="zh-CN" altLang="en-US" sz="3735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年</a:t>
            </a:r>
            <a:r>
              <a:rPr kumimoji="1" lang="en-US" altLang="zh-CN" sz="3735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5</a:t>
            </a:r>
            <a:r>
              <a:rPr kumimoji="1" lang="zh-CN" altLang="en-US" sz="3735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月</a:t>
            </a:r>
            <a:r>
              <a:rPr kumimoji="1" lang="en-US" altLang="zh-CN" sz="3735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18</a:t>
            </a:r>
            <a:r>
              <a:rPr kumimoji="1" lang="zh-CN" altLang="en-US" sz="3735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日</a:t>
            </a:r>
            <a:endParaRPr kumimoji="1" lang="zh-CN" altLang="en-US" sz="3735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24102" y="227459"/>
            <a:ext cx="9780270" cy="875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  <a:spcBef>
                <a:spcPct val="30000"/>
              </a:spcBef>
            </a:pPr>
            <a:r>
              <a:rPr kumimoji="1" lang="zh-CN" altLang="en-US" sz="6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共克时艰 不负韶华 为梦前行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pic.588ku.com/back_pic/05/78/96/365c076422c797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6" t="19072" r="1" b="1658"/>
          <a:stretch>
            <a:fillRect/>
          </a:stretch>
        </p:blipFill>
        <p:spPr bwMode="auto">
          <a:xfrm>
            <a:off x="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任意多边形 3"/>
          <p:cNvSpPr/>
          <p:nvPr/>
        </p:nvSpPr>
        <p:spPr>
          <a:xfrm>
            <a:off x="5343525" y="-326681"/>
            <a:ext cx="1288415" cy="1407160"/>
          </a:xfrm>
          <a:custGeom>
            <a:avLst/>
            <a:gdLst>
              <a:gd name="connisteX0" fmla="*/ 0 w 1605915"/>
              <a:gd name="connsiteY0" fmla="*/ 539750 h 1500505"/>
              <a:gd name="connisteX1" fmla="*/ 0 w 1605915"/>
              <a:gd name="connsiteY1" fmla="*/ 0 h 1500505"/>
              <a:gd name="connisteX2" fmla="*/ 1605915 w 1605915"/>
              <a:gd name="connsiteY2" fmla="*/ 0 h 1500505"/>
              <a:gd name="connisteX3" fmla="*/ 1605915 w 1605915"/>
              <a:gd name="connsiteY3" fmla="*/ 1500505 h 150050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1605915" h="1500505">
                <a:moveTo>
                  <a:pt x="0" y="539750"/>
                </a:moveTo>
                <a:lnTo>
                  <a:pt x="0" y="0"/>
                </a:lnTo>
                <a:lnTo>
                  <a:pt x="1605915" y="0"/>
                </a:lnTo>
                <a:lnTo>
                  <a:pt x="1605915" y="1500505"/>
                </a:lnTo>
              </a:path>
            </a:pathLst>
          </a:custGeom>
          <a:noFill/>
          <a:ln w="317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任意多边形 5"/>
          <p:cNvSpPr/>
          <p:nvPr/>
        </p:nvSpPr>
        <p:spPr>
          <a:xfrm>
            <a:off x="5086985" y="-44739"/>
            <a:ext cx="1801495" cy="1764584"/>
          </a:xfrm>
          <a:custGeom>
            <a:avLst/>
            <a:gdLst>
              <a:gd name="connisteX0" fmla="*/ 550545 w 2024380"/>
              <a:gd name="connsiteY0" fmla="*/ 0 h 1562735"/>
              <a:gd name="connisteX1" fmla="*/ 0 w 2024380"/>
              <a:gd name="connsiteY1" fmla="*/ 0 h 1562735"/>
              <a:gd name="connisteX2" fmla="*/ 0 w 2024380"/>
              <a:gd name="connsiteY2" fmla="*/ 1562735 h 1562735"/>
              <a:gd name="connisteX3" fmla="*/ 2024380 w 2024380"/>
              <a:gd name="connsiteY3" fmla="*/ 1562735 h 1562735"/>
              <a:gd name="connisteX4" fmla="*/ 2024380 w 2024380"/>
              <a:gd name="connsiteY4" fmla="*/ 1354455 h 156273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024380" h="1562735">
                <a:moveTo>
                  <a:pt x="550545" y="0"/>
                </a:moveTo>
                <a:lnTo>
                  <a:pt x="0" y="0"/>
                </a:lnTo>
                <a:lnTo>
                  <a:pt x="0" y="1562735"/>
                </a:lnTo>
                <a:lnTo>
                  <a:pt x="2024380" y="1562735"/>
                </a:lnTo>
                <a:lnTo>
                  <a:pt x="2024380" y="1354455"/>
                </a:lnTo>
              </a:path>
            </a:pathLst>
          </a:custGeom>
          <a:noFill/>
          <a:ln w="317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5250180" y="-44741"/>
            <a:ext cx="2623820" cy="1732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665" b="1" dirty="0" smtClean="0"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Britannic Bold" panose="020B0903060703020204" charset="0"/>
              </a:rPr>
              <a:t>02</a:t>
            </a:r>
            <a:endParaRPr lang="en-US" altLang="zh-CN" sz="10665" b="1" dirty="0">
              <a:solidFill>
                <a:srgbClr val="FFC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Britannic Bold" panose="020B090306070302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349" y="1758531"/>
            <a:ext cx="12075887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上</a:t>
            </a:r>
            <a:r>
              <a:rPr lang="zh-CN" altLang="en-US" sz="8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南中学</a:t>
            </a:r>
            <a:r>
              <a:rPr lang="zh-CN" altLang="en-US" sz="8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201</a:t>
            </a:r>
            <a:r>
              <a:rPr lang="en-US" altLang="zh-CN" sz="8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9</a:t>
            </a:r>
            <a:r>
              <a:rPr lang="zh-CN" altLang="en-US" sz="8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学年</a:t>
            </a:r>
            <a:endParaRPr lang="en-US" altLang="zh-CN" sz="8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zh-CN" sz="8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“十佳</a:t>
            </a:r>
            <a:r>
              <a:rPr lang="zh-CN" altLang="en-US" sz="8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先进班集体</a:t>
            </a:r>
            <a:r>
              <a:rPr lang="zh-CN" altLang="zh-CN" sz="8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endParaRPr lang="en-US" altLang="zh-CN" sz="8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获奖名单</a:t>
            </a:r>
            <a:endParaRPr lang="zh-CN" altLang="en-US" sz="8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拉德斯基进行曲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79200" y="7188200"/>
            <a:ext cx="812800" cy="81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914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  <p:bldP spid="6" grpId="0" bldLvl="0" animBg="1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bpic.588ku.com/back_pic/05/78/96/365c076422c797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6" t="19072" r="1" b="1658"/>
          <a:stretch>
            <a:fillRect/>
          </a:stretch>
        </p:blipFill>
        <p:spPr bwMode="auto">
          <a:xfrm>
            <a:off x="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任意多边形 14"/>
          <p:cNvSpPr/>
          <p:nvPr/>
        </p:nvSpPr>
        <p:spPr>
          <a:xfrm>
            <a:off x="5343525" y="8101"/>
            <a:ext cx="1288415" cy="1407160"/>
          </a:xfrm>
          <a:custGeom>
            <a:avLst/>
            <a:gdLst>
              <a:gd name="connisteX0" fmla="*/ 0 w 1605915"/>
              <a:gd name="connsiteY0" fmla="*/ 539750 h 1500505"/>
              <a:gd name="connisteX1" fmla="*/ 0 w 1605915"/>
              <a:gd name="connsiteY1" fmla="*/ 0 h 1500505"/>
              <a:gd name="connisteX2" fmla="*/ 1605915 w 1605915"/>
              <a:gd name="connsiteY2" fmla="*/ 0 h 1500505"/>
              <a:gd name="connisteX3" fmla="*/ 1605915 w 1605915"/>
              <a:gd name="connsiteY3" fmla="*/ 1500505 h 150050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1605915" h="1500505">
                <a:moveTo>
                  <a:pt x="0" y="539750"/>
                </a:moveTo>
                <a:lnTo>
                  <a:pt x="0" y="0"/>
                </a:lnTo>
                <a:lnTo>
                  <a:pt x="1605915" y="0"/>
                </a:lnTo>
                <a:lnTo>
                  <a:pt x="1605915" y="1500505"/>
                </a:lnTo>
              </a:path>
            </a:pathLst>
          </a:custGeom>
          <a:noFill/>
          <a:ln w="317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6" name="任意多边形 15"/>
          <p:cNvSpPr/>
          <p:nvPr/>
        </p:nvSpPr>
        <p:spPr>
          <a:xfrm>
            <a:off x="5086985" y="290044"/>
            <a:ext cx="1801495" cy="1764584"/>
          </a:xfrm>
          <a:custGeom>
            <a:avLst/>
            <a:gdLst>
              <a:gd name="connisteX0" fmla="*/ 550545 w 2024380"/>
              <a:gd name="connsiteY0" fmla="*/ 0 h 1562735"/>
              <a:gd name="connisteX1" fmla="*/ 0 w 2024380"/>
              <a:gd name="connsiteY1" fmla="*/ 0 h 1562735"/>
              <a:gd name="connisteX2" fmla="*/ 0 w 2024380"/>
              <a:gd name="connsiteY2" fmla="*/ 1562735 h 1562735"/>
              <a:gd name="connisteX3" fmla="*/ 2024380 w 2024380"/>
              <a:gd name="connsiteY3" fmla="*/ 1562735 h 1562735"/>
              <a:gd name="connisteX4" fmla="*/ 2024380 w 2024380"/>
              <a:gd name="connsiteY4" fmla="*/ 1354455 h 156273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024380" h="1562735">
                <a:moveTo>
                  <a:pt x="550545" y="0"/>
                </a:moveTo>
                <a:lnTo>
                  <a:pt x="0" y="0"/>
                </a:lnTo>
                <a:lnTo>
                  <a:pt x="0" y="1562735"/>
                </a:lnTo>
                <a:lnTo>
                  <a:pt x="2024380" y="1562735"/>
                </a:lnTo>
                <a:lnTo>
                  <a:pt x="2024380" y="1354455"/>
                </a:lnTo>
              </a:path>
            </a:pathLst>
          </a:custGeom>
          <a:noFill/>
          <a:ln w="317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文本框 6"/>
          <p:cNvSpPr txBox="1"/>
          <p:nvPr/>
        </p:nvSpPr>
        <p:spPr>
          <a:xfrm>
            <a:off x="5250180" y="290041"/>
            <a:ext cx="2623820" cy="1732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en-US" altLang="zh-CN" sz="10665" dirty="0" smtClean="0"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Britannic Bold" panose="020B0903060703020204" charset="0"/>
                <a:ea typeface="+mn-ea"/>
              </a:rPr>
              <a:t>03</a:t>
            </a:r>
            <a:endParaRPr lang="en-US" altLang="zh-CN" sz="10665" dirty="0">
              <a:solidFill>
                <a:srgbClr val="FFC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Britannic Bold" panose="020B0903060703020204" charset="0"/>
              <a:ea typeface="+mn-ea"/>
            </a:endParaRPr>
          </a:p>
        </p:txBody>
      </p:sp>
      <p:sp>
        <p:nvSpPr>
          <p:cNvPr id="18" name="文本框 7"/>
          <p:cNvSpPr txBox="1"/>
          <p:nvPr/>
        </p:nvSpPr>
        <p:spPr>
          <a:xfrm>
            <a:off x="1248921" y="2160812"/>
            <a:ext cx="9685655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>
              <a:lnSpc>
                <a:spcPts val="9000"/>
              </a:lnSpc>
            </a:pPr>
            <a:r>
              <a:rPr lang="zh-CN" altLang="en-US" sz="8800" dirty="0"/>
              <a:t>上南中学</a:t>
            </a:r>
            <a:r>
              <a:rPr lang="zh-CN" altLang="en-US" sz="8800" dirty="0" smtClean="0"/>
              <a:t>201</a:t>
            </a:r>
            <a:r>
              <a:rPr lang="en-US" altLang="zh-CN" sz="8800" dirty="0" smtClean="0"/>
              <a:t>9</a:t>
            </a:r>
            <a:r>
              <a:rPr lang="zh-CN" altLang="en-US" sz="8800" dirty="0" smtClean="0"/>
              <a:t>学年</a:t>
            </a:r>
            <a:endParaRPr lang="en-US" altLang="zh-CN" sz="8800" dirty="0"/>
          </a:p>
          <a:p>
            <a:pPr>
              <a:lnSpc>
                <a:spcPts val="9000"/>
              </a:lnSpc>
            </a:pPr>
            <a:r>
              <a:rPr lang="zh-CN" altLang="en-US" sz="8800" dirty="0"/>
              <a:t>优秀学生奖学金</a:t>
            </a:r>
          </a:p>
        </p:txBody>
      </p:sp>
      <p:pic>
        <p:nvPicPr>
          <p:cNvPr id="19" name="拉德斯基进行曲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79200" y="7188200"/>
            <a:ext cx="812800" cy="81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9147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pt123.net/beijing/UploadFiles_8374/201704/20170402113427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9"/>
          <a:stretch>
            <a:fillRect/>
          </a:stretch>
        </p:blipFill>
        <p:spPr bwMode="auto">
          <a:xfrm>
            <a:off x="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7"/>
          <p:cNvSpPr txBox="1"/>
          <p:nvPr/>
        </p:nvSpPr>
        <p:spPr>
          <a:xfrm>
            <a:off x="997341" y="-993615"/>
            <a:ext cx="9685655" cy="1245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>
              <a:lnSpc>
                <a:spcPts val="9000"/>
              </a:lnSpc>
            </a:pPr>
            <a:r>
              <a:rPr lang="zh-CN" altLang="en-US" sz="5865" dirty="0" smtClean="0"/>
              <a:t>优秀</a:t>
            </a:r>
            <a:r>
              <a:rPr lang="zh-CN" altLang="en-US" sz="5865" dirty="0"/>
              <a:t>学生</a:t>
            </a:r>
            <a:r>
              <a:rPr lang="zh-CN" altLang="en-US" sz="5865" dirty="0" smtClean="0"/>
              <a:t>奖学金获奖名单</a:t>
            </a:r>
            <a:endParaRPr lang="zh-CN" altLang="en-US" sz="5865" dirty="0"/>
          </a:p>
        </p:txBody>
      </p:sp>
      <p:sp>
        <p:nvSpPr>
          <p:cNvPr id="6" name="矩形 5"/>
          <p:cNvSpPr/>
          <p:nvPr/>
        </p:nvSpPr>
        <p:spPr>
          <a:xfrm>
            <a:off x="-76200" y="695326"/>
            <a:ext cx="10858500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zh-CN" altLang="zh-CN" sz="4800" b="1" kern="100" dirty="0">
                <a:solidFill>
                  <a:srgbClr val="FFFF00"/>
                </a:solidFill>
                <a:cs typeface="Times New Roman"/>
              </a:rPr>
              <a:t>高一</a:t>
            </a:r>
            <a:r>
              <a:rPr lang="zh-CN" altLang="zh-CN" sz="4800" dirty="0">
                <a:solidFill>
                  <a:srgbClr val="FFFF00"/>
                </a:solidFill>
              </a:rPr>
              <a:t>年级</a:t>
            </a:r>
            <a:r>
              <a:rPr lang="zh-CN" altLang="zh-CN" sz="4800" b="1" kern="100" dirty="0">
                <a:solidFill>
                  <a:srgbClr val="FFFF00"/>
                </a:solidFill>
                <a:cs typeface="Times New Roman"/>
              </a:rPr>
              <a:t>：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zh-CN" altLang="zh-CN" sz="4400" b="1" kern="100" dirty="0">
                <a:solidFill>
                  <a:srgbClr val="FFFF00"/>
                </a:solidFill>
                <a:cs typeface="Times New Roman"/>
              </a:rPr>
              <a:t>一</a:t>
            </a:r>
            <a:r>
              <a:rPr lang="en-US" altLang="zh-CN" sz="4400" b="1" kern="100" dirty="0">
                <a:solidFill>
                  <a:srgbClr val="FFFF00"/>
                </a:solidFill>
                <a:cs typeface="Times New Roman"/>
              </a:rPr>
              <a:t>1 </a:t>
            </a:r>
            <a:r>
              <a:rPr lang="zh-CN" altLang="zh-CN" sz="4400" b="1" kern="100" dirty="0" smtClean="0">
                <a:solidFill>
                  <a:srgbClr val="FFFF00"/>
                </a:solidFill>
                <a:cs typeface="Times New Roman"/>
              </a:rPr>
              <a:t>薛乐怡</a:t>
            </a:r>
            <a:r>
              <a:rPr lang="zh-CN" altLang="en-US" sz="4400" b="1" kern="100" dirty="0" smtClean="0">
                <a:solidFill>
                  <a:srgbClr val="FFFF00"/>
                </a:solidFill>
                <a:cs typeface="Times New Roman"/>
              </a:rPr>
              <a:t>、</a:t>
            </a:r>
            <a:r>
              <a:rPr lang="zh-CN" altLang="zh-CN" sz="4400" b="1" kern="100" dirty="0" smtClean="0">
                <a:solidFill>
                  <a:srgbClr val="FFFF00"/>
                </a:solidFill>
                <a:cs typeface="Times New Roman"/>
              </a:rPr>
              <a:t>曹城玮</a:t>
            </a:r>
            <a:r>
              <a:rPr lang="en-US" altLang="zh-CN" sz="4400" b="1" kern="100" dirty="0">
                <a:solidFill>
                  <a:srgbClr val="FFFF00"/>
                </a:solidFill>
                <a:cs typeface="Times New Roman"/>
              </a:rPr>
              <a:t>	</a:t>
            </a:r>
            <a:r>
              <a:rPr lang="zh-CN" altLang="zh-CN" sz="4400" b="1" kern="100" dirty="0" smtClean="0">
                <a:solidFill>
                  <a:srgbClr val="FFFF00"/>
                </a:solidFill>
                <a:cs typeface="Times New Roman"/>
              </a:rPr>
              <a:t>一</a:t>
            </a:r>
            <a:r>
              <a:rPr lang="en-US" altLang="zh-CN" sz="4400" b="1" kern="100" dirty="0">
                <a:solidFill>
                  <a:srgbClr val="FFFF00"/>
                </a:solidFill>
                <a:cs typeface="Times New Roman"/>
              </a:rPr>
              <a:t>2 </a:t>
            </a:r>
            <a:r>
              <a:rPr lang="zh-CN" altLang="zh-CN" sz="4400" b="1" kern="100" dirty="0">
                <a:solidFill>
                  <a:srgbClr val="FFFF00"/>
                </a:solidFill>
                <a:cs typeface="Times New Roman"/>
              </a:rPr>
              <a:t>柯屹</a:t>
            </a:r>
            <a:r>
              <a:rPr lang="zh-CN" altLang="zh-CN" sz="4400" b="1" kern="100" dirty="0" smtClean="0">
                <a:solidFill>
                  <a:srgbClr val="FFFF00"/>
                </a:solidFill>
                <a:cs typeface="Times New Roman"/>
              </a:rPr>
              <a:t>羚</a:t>
            </a:r>
            <a:r>
              <a:rPr lang="zh-CN" altLang="en-US" sz="4400" b="1" kern="100" dirty="0" smtClean="0">
                <a:solidFill>
                  <a:srgbClr val="FFFF00"/>
                </a:solidFill>
                <a:cs typeface="Times New Roman"/>
              </a:rPr>
              <a:t>、</a:t>
            </a:r>
            <a:r>
              <a:rPr lang="zh-CN" altLang="zh-CN" sz="4400" b="1" kern="100" dirty="0" smtClean="0">
                <a:solidFill>
                  <a:srgbClr val="FFFF00"/>
                </a:solidFill>
                <a:cs typeface="Times New Roman"/>
              </a:rPr>
              <a:t>陈康一</a:t>
            </a:r>
            <a:r>
              <a:rPr lang="en-US" altLang="zh-CN" sz="4400" b="1" kern="100" dirty="0" smtClean="0">
                <a:solidFill>
                  <a:srgbClr val="FFFF00"/>
                </a:solidFill>
                <a:cs typeface="Times New Roman"/>
              </a:rPr>
              <a:t>                  </a:t>
            </a:r>
            <a:endParaRPr lang="zh-CN" altLang="zh-CN" sz="4400" b="1" kern="100" dirty="0">
              <a:solidFill>
                <a:srgbClr val="FFFF00"/>
              </a:solidFill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zh-CN" altLang="zh-CN" sz="4400" b="1" kern="100" dirty="0">
                <a:solidFill>
                  <a:srgbClr val="FFFF00"/>
                </a:solidFill>
                <a:cs typeface="Times New Roman"/>
              </a:rPr>
              <a:t>一</a:t>
            </a:r>
            <a:r>
              <a:rPr lang="en-US" altLang="zh-CN" sz="4400" b="1" kern="100" dirty="0">
                <a:solidFill>
                  <a:srgbClr val="FFFF00"/>
                </a:solidFill>
                <a:cs typeface="Times New Roman"/>
              </a:rPr>
              <a:t>3 </a:t>
            </a:r>
            <a:r>
              <a:rPr lang="zh-CN" altLang="zh-CN" sz="4400" b="1" kern="100" dirty="0">
                <a:solidFill>
                  <a:srgbClr val="FFFF00"/>
                </a:solidFill>
                <a:cs typeface="Times New Roman"/>
              </a:rPr>
              <a:t>高子凡</a:t>
            </a:r>
            <a:r>
              <a:rPr lang="en-US" altLang="zh-CN" sz="4400" b="1" kern="100" dirty="0">
                <a:solidFill>
                  <a:srgbClr val="FFFF00"/>
                </a:solidFill>
                <a:cs typeface="Times New Roman"/>
              </a:rPr>
              <a:t>			</a:t>
            </a:r>
            <a:r>
              <a:rPr lang="en-US" altLang="zh-CN" sz="4400" b="1" kern="100" dirty="0" smtClean="0">
                <a:solidFill>
                  <a:srgbClr val="FFFF00"/>
                </a:solidFill>
                <a:cs typeface="Times New Roman"/>
              </a:rPr>
              <a:t>	</a:t>
            </a:r>
            <a:r>
              <a:rPr lang="zh-CN" altLang="zh-CN" sz="4400" b="1" kern="100" dirty="0" smtClean="0">
                <a:solidFill>
                  <a:srgbClr val="FFFF00"/>
                </a:solidFill>
                <a:cs typeface="Times New Roman"/>
              </a:rPr>
              <a:t>一</a:t>
            </a:r>
            <a:r>
              <a:rPr lang="en-US" altLang="zh-CN" sz="4400" b="1" kern="100" dirty="0">
                <a:solidFill>
                  <a:srgbClr val="FFFF00"/>
                </a:solidFill>
                <a:cs typeface="Times New Roman"/>
              </a:rPr>
              <a:t>4 </a:t>
            </a:r>
            <a:r>
              <a:rPr lang="zh-CN" altLang="zh-CN" sz="4400" b="1" kern="100" dirty="0">
                <a:solidFill>
                  <a:srgbClr val="FFFF00"/>
                </a:solidFill>
                <a:cs typeface="Times New Roman"/>
              </a:rPr>
              <a:t>潘英杰</a:t>
            </a:r>
            <a:r>
              <a:rPr lang="en-US" altLang="zh-CN" sz="4400" b="1" kern="100" dirty="0">
                <a:solidFill>
                  <a:srgbClr val="FFFF00"/>
                </a:solidFill>
                <a:cs typeface="Times New Roman"/>
              </a:rPr>
              <a:t> </a:t>
            </a:r>
            <a:endParaRPr lang="zh-CN" altLang="zh-CN" sz="4400" b="1" kern="100" dirty="0">
              <a:solidFill>
                <a:srgbClr val="FFFF00"/>
              </a:solidFill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zh-CN" altLang="zh-CN" sz="4400" b="1" kern="100" dirty="0">
                <a:solidFill>
                  <a:srgbClr val="FFFF00"/>
                </a:solidFill>
                <a:cs typeface="Times New Roman"/>
              </a:rPr>
              <a:t>一</a:t>
            </a:r>
            <a:r>
              <a:rPr lang="en-US" altLang="zh-CN" sz="4400" b="1" kern="100" dirty="0">
                <a:solidFill>
                  <a:srgbClr val="FFFF00"/>
                </a:solidFill>
                <a:cs typeface="Times New Roman"/>
              </a:rPr>
              <a:t>5 </a:t>
            </a:r>
            <a:r>
              <a:rPr lang="zh-CN" altLang="zh-CN" sz="4400" b="1" kern="100" dirty="0">
                <a:solidFill>
                  <a:srgbClr val="FFFF00"/>
                </a:solidFill>
                <a:cs typeface="Times New Roman"/>
              </a:rPr>
              <a:t>夏胡彬</a:t>
            </a:r>
            <a:r>
              <a:rPr lang="en-US" altLang="zh-CN" sz="4400" b="1" kern="100" dirty="0">
                <a:solidFill>
                  <a:srgbClr val="FFFF00"/>
                </a:solidFill>
                <a:cs typeface="Times New Roman"/>
              </a:rPr>
              <a:t>		      	</a:t>
            </a:r>
            <a:r>
              <a:rPr lang="en-US" altLang="zh-CN" sz="4400" b="1" kern="100" dirty="0" smtClean="0">
                <a:solidFill>
                  <a:srgbClr val="FFFF00"/>
                </a:solidFill>
                <a:cs typeface="Times New Roman"/>
              </a:rPr>
              <a:t>	</a:t>
            </a:r>
            <a:r>
              <a:rPr lang="zh-CN" altLang="zh-CN" sz="4400" b="1" kern="100" dirty="0" smtClean="0">
                <a:solidFill>
                  <a:srgbClr val="FFFF00"/>
                </a:solidFill>
                <a:cs typeface="Times New Roman"/>
              </a:rPr>
              <a:t>一</a:t>
            </a:r>
            <a:r>
              <a:rPr lang="en-US" altLang="zh-CN" sz="4400" b="1" kern="100" dirty="0">
                <a:solidFill>
                  <a:srgbClr val="FFFF00"/>
                </a:solidFill>
                <a:cs typeface="Times New Roman"/>
              </a:rPr>
              <a:t>6 </a:t>
            </a:r>
            <a:r>
              <a:rPr lang="zh-CN" altLang="zh-CN" sz="4400" b="1" kern="100" dirty="0">
                <a:solidFill>
                  <a:srgbClr val="FFFF00"/>
                </a:solidFill>
                <a:cs typeface="Times New Roman"/>
              </a:rPr>
              <a:t>刘敏琪</a:t>
            </a:r>
            <a:r>
              <a:rPr lang="en-US" altLang="zh-CN" sz="4400" b="1" kern="100" dirty="0">
                <a:solidFill>
                  <a:srgbClr val="FFFF00"/>
                </a:solidFill>
                <a:cs typeface="Times New Roman"/>
              </a:rPr>
              <a:t>      </a:t>
            </a:r>
            <a:r>
              <a:rPr lang="zh-CN" altLang="zh-CN" sz="4400" b="1" kern="100" dirty="0">
                <a:solidFill>
                  <a:srgbClr val="FFFF00"/>
                </a:solidFill>
                <a:cs typeface="Times New Roman"/>
              </a:rPr>
              <a:t>陆贝妮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zh-CN" altLang="zh-CN" sz="4400" b="1" kern="100" dirty="0">
                <a:solidFill>
                  <a:srgbClr val="FFFF00"/>
                </a:solidFill>
                <a:cs typeface="Times New Roman"/>
              </a:rPr>
              <a:t>一</a:t>
            </a:r>
            <a:r>
              <a:rPr lang="en-US" altLang="zh-CN" sz="4400" b="1" kern="100" dirty="0">
                <a:solidFill>
                  <a:srgbClr val="FFFF00"/>
                </a:solidFill>
                <a:cs typeface="Times New Roman"/>
              </a:rPr>
              <a:t>7 </a:t>
            </a:r>
            <a:r>
              <a:rPr lang="zh-CN" altLang="zh-CN" sz="4400" b="1" kern="100" dirty="0">
                <a:solidFill>
                  <a:srgbClr val="FFFF00"/>
                </a:solidFill>
                <a:cs typeface="Times New Roman"/>
              </a:rPr>
              <a:t>夏辰熙</a:t>
            </a:r>
            <a:r>
              <a:rPr lang="en-US" altLang="zh-CN" sz="4400" b="1" kern="100" dirty="0">
                <a:solidFill>
                  <a:srgbClr val="FFFF00"/>
                </a:solidFill>
                <a:cs typeface="Times New Roman"/>
              </a:rPr>
              <a:t>			</a:t>
            </a:r>
            <a:r>
              <a:rPr lang="en-US" altLang="zh-CN" sz="4400" b="1" kern="100" dirty="0" smtClean="0">
                <a:solidFill>
                  <a:srgbClr val="FFFF00"/>
                </a:solidFill>
                <a:cs typeface="Times New Roman"/>
              </a:rPr>
              <a:t>	</a:t>
            </a:r>
            <a:r>
              <a:rPr lang="zh-CN" altLang="zh-CN" sz="4400" b="1" kern="100" dirty="0" smtClean="0">
                <a:solidFill>
                  <a:srgbClr val="FFFF00"/>
                </a:solidFill>
                <a:cs typeface="Times New Roman"/>
              </a:rPr>
              <a:t>一</a:t>
            </a:r>
            <a:r>
              <a:rPr lang="en-US" altLang="zh-CN" sz="4400" b="1" kern="100" dirty="0">
                <a:solidFill>
                  <a:srgbClr val="FFFF00"/>
                </a:solidFill>
                <a:cs typeface="Times New Roman"/>
              </a:rPr>
              <a:t>8 </a:t>
            </a:r>
            <a:r>
              <a:rPr lang="zh-CN" altLang="zh-CN" sz="4400" b="1" kern="100" dirty="0">
                <a:solidFill>
                  <a:srgbClr val="FFFF00"/>
                </a:solidFill>
                <a:cs typeface="Times New Roman"/>
              </a:rPr>
              <a:t>扶枭雄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zh-CN" altLang="zh-CN" sz="4400" b="1" kern="100" dirty="0">
                <a:solidFill>
                  <a:srgbClr val="FFFF00"/>
                </a:solidFill>
                <a:cs typeface="Times New Roman"/>
              </a:rPr>
              <a:t>一</a:t>
            </a:r>
            <a:r>
              <a:rPr lang="en-US" altLang="zh-CN" sz="4400" b="1" kern="100" dirty="0">
                <a:solidFill>
                  <a:srgbClr val="FFFF00"/>
                </a:solidFill>
                <a:cs typeface="Times New Roman"/>
              </a:rPr>
              <a:t>9 </a:t>
            </a:r>
            <a:r>
              <a:rPr lang="zh-CN" altLang="zh-CN" sz="4400" b="1" kern="100" dirty="0">
                <a:solidFill>
                  <a:srgbClr val="FFFF00"/>
                </a:solidFill>
                <a:cs typeface="Times New Roman"/>
              </a:rPr>
              <a:t>袁羽洁</a:t>
            </a:r>
            <a:r>
              <a:rPr lang="en-US" altLang="zh-CN" sz="4400" b="1" kern="100" dirty="0">
                <a:solidFill>
                  <a:srgbClr val="FFFF00"/>
                </a:solidFill>
                <a:cs typeface="Times New Roman"/>
              </a:rPr>
              <a:t>			  </a:t>
            </a:r>
            <a:r>
              <a:rPr lang="en-US" altLang="zh-CN" sz="4400" b="1" kern="100" dirty="0" smtClean="0">
                <a:solidFill>
                  <a:srgbClr val="FFFF00"/>
                </a:solidFill>
                <a:cs typeface="Times New Roman"/>
              </a:rPr>
              <a:t>	</a:t>
            </a:r>
            <a:r>
              <a:rPr lang="zh-CN" altLang="zh-CN" sz="4400" b="1" kern="100" dirty="0" smtClean="0">
                <a:solidFill>
                  <a:srgbClr val="FFFF00"/>
                </a:solidFill>
                <a:cs typeface="Times New Roman"/>
              </a:rPr>
              <a:t>一</a:t>
            </a:r>
            <a:r>
              <a:rPr lang="en-US" altLang="zh-CN" sz="4400" b="1" kern="100" dirty="0">
                <a:solidFill>
                  <a:srgbClr val="FFFF00"/>
                </a:solidFill>
                <a:cs typeface="Times New Roman"/>
              </a:rPr>
              <a:t>10 </a:t>
            </a:r>
            <a:r>
              <a:rPr lang="zh-CN" altLang="zh-CN" sz="4400" b="1" kern="100" dirty="0">
                <a:solidFill>
                  <a:srgbClr val="FFFF00"/>
                </a:solidFill>
                <a:cs typeface="Times New Roman"/>
              </a:rPr>
              <a:t>孔德梵</a:t>
            </a:r>
            <a:r>
              <a:rPr lang="en-US" altLang="zh-CN" sz="4400" b="1" kern="100" dirty="0">
                <a:solidFill>
                  <a:srgbClr val="FFFF00"/>
                </a:solidFill>
                <a:cs typeface="Times New Roman"/>
              </a:rPr>
              <a:t>    </a:t>
            </a:r>
            <a:r>
              <a:rPr lang="zh-CN" altLang="zh-CN" sz="4400" b="1" kern="100" dirty="0">
                <a:solidFill>
                  <a:srgbClr val="FFFF00"/>
                </a:solidFill>
                <a:cs typeface="Times New Roman"/>
              </a:rPr>
              <a:t>王</a:t>
            </a:r>
            <a:r>
              <a:rPr lang="en-US" altLang="zh-CN" sz="4400" b="1" kern="100" dirty="0">
                <a:solidFill>
                  <a:srgbClr val="FFFF00"/>
                </a:solidFill>
                <a:cs typeface="Times New Roman"/>
              </a:rPr>
              <a:t>  </a:t>
            </a:r>
            <a:r>
              <a:rPr lang="zh-CN" altLang="zh-CN" sz="4400" b="1" kern="100" dirty="0">
                <a:solidFill>
                  <a:srgbClr val="FFFF00"/>
                </a:solidFill>
                <a:cs typeface="Times New Roman"/>
              </a:rPr>
              <a:t>烨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pt123.net/beijing/UploadFiles_8374/201704/20170402113427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9"/>
          <a:stretch>
            <a:fillRect/>
          </a:stretch>
        </p:blipFill>
        <p:spPr bwMode="auto">
          <a:xfrm>
            <a:off x="-63972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7"/>
          <p:cNvSpPr txBox="1"/>
          <p:nvPr/>
        </p:nvSpPr>
        <p:spPr>
          <a:xfrm>
            <a:off x="997341" y="-993615"/>
            <a:ext cx="9685655" cy="1245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>
              <a:lnSpc>
                <a:spcPts val="9000"/>
              </a:lnSpc>
            </a:pPr>
            <a:r>
              <a:rPr lang="zh-CN" altLang="en-US" sz="5865" dirty="0" smtClean="0"/>
              <a:t>优秀</a:t>
            </a:r>
            <a:r>
              <a:rPr lang="zh-CN" altLang="en-US" sz="5865" dirty="0"/>
              <a:t>学生</a:t>
            </a:r>
            <a:r>
              <a:rPr lang="zh-CN" altLang="en-US" sz="5865" dirty="0" smtClean="0"/>
              <a:t>奖学金获奖名单</a:t>
            </a:r>
            <a:endParaRPr lang="zh-CN" altLang="en-US" sz="5865" dirty="0"/>
          </a:p>
        </p:txBody>
      </p:sp>
      <p:sp>
        <p:nvSpPr>
          <p:cNvPr id="3" name="矩形 2"/>
          <p:cNvSpPr/>
          <p:nvPr/>
        </p:nvSpPr>
        <p:spPr>
          <a:xfrm>
            <a:off x="3222153" y="449320"/>
            <a:ext cx="6096000" cy="748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zh-CN" sz="4265" b="1" dirty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354070"/>
            <a:ext cx="1057275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4800" dirty="0">
                <a:solidFill>
                  <a:srgbClr val="FFFF00"/>
                </a:solidFill>
              </a:rPr>
              <a:t>高二年级：</a:t>
            </a:r>
          </a:p>
          <a:p>
            <a:pPr>
              <a:lnSpc>
                <a:spcPct val="150000"/>
              </a:lnSpc>
            </a:pPr>
            <a:r>
              <a:rPr lang="en-US" altLang="zh-CN" sz="4400" dirty="0" smtClean="0">
                <a:solidFill>
                  <a:srgbClr val="FFFF00"/>
                </a:solidFill>
              </a:rPr>
              <a:t> </a:t>
            </a:r>
            <a:r>
              <a:rPr lang="zh-CN" altLang="zh-CN" sz="4400" dirty="0" smtClean="0">
                <a:solidFill>
                  <a:srgbClr val="FFFF00"/>
                </a:solidFill>
              </a:rPr>
              <a:t>二</a:t>
            </a:r>
            <a:r>
              <a:rPr lang="en-US" altLang="zh-CN" sz="4400" dirty="0">
                <a:solidFill>
                  <a:srgbClr val="FFFF00"/>
                </a:solidFill>
              </a:rPr>
              <a:t>1 </a:t>
            </a:r>
            <a:r>
              <a:rPr lang="zh-CN" altLang="zh-CN" sz="4800" dirty="0">
                <a:solidFill>
                  <a:srgbClr val="FFFF00"/>
                </a:solidFill>
              </a:rPr>
              <a:t>谢睿欣</a:t>
            </a:r>
            <a:r>
              <a:rPr lang="en-US" altLang="zh-CN" sz="4800" dirty="0">
                <a:solidFill>
                  <a:srgbClr val="FFFF00"/>
                </a:solidFill>
              </a:rPr>
              <a:t>       	</a:t>
            </a:r>
            <a:r>
              <a:rPr lang="en-US" altLang="zh-CN" sz="4800" dirty="0" smtClean="0">
                <a:solidFill>
                  <a:srgbClr val="FFFF00"/>
                </a:solidFill>
              </a:rPr>
              <a:t>  </a:t>
            </a:r>
            <a:r>
              <a:rPr lang="zh-CN" altLang="zh-CN" sz="4800" dirty="0" smtClean="0">
                <a:solidFill>
                  <a:srgbClr val="FFFF00"/>
                </a:solidFill>
              </a:rPr>
              <a:t>二</a:t>
            </a:r>
            <a:r>
              <a:rPr lang="en-US" altLang="zh-CN" sz="4800" dirty="0">
                <a:solidFill>
                  <a:srgbClr val="FFFF00"/>
                </a:solidFill>
              </a:rPr>
              <a:t>2 </a:t>
            </a:r>
            <a:r>
              <a:rPr lang="zh-CN" altLang="zh-CN" sz="4800" dirty="0">
                <a:solidFill>
                  <a:srgbClr val="FFFF00"/>
                </a:solidFill>
              </a:rPr>
              <a:t>姜心茹、贺臻轶</a:t>
            </a:r>
          </a:p>
          <a:p>
            <a:pPr>
              <a:lnSpc>
                <a:spcPct val="150000"/>
              </a:lnSpc>
            </a:pPr>
            <a:r>
              <a:rPr lang="en-US" altLang="zh-CN" sz="4800" dirty="0" smtClean="0">
                <a:solidFill>
                  <a:srgbClr val="FFFF00"/>
                </a:solidFill>
              </a:rPr>
              <a:t> </a:t>
            </a:r>
            <a:r>
              <a:rPr lang="zh-CN" altLang="zh-CN" sz="4800" dirty="0" smtClean="0">
                <a:solidFill>
                  <a:srgbClr val="FFFF00"/>
                </a:solidFill>
              </a:rPr>
              <a:t>二</a:t>
            </a:r>
            <a:r>
              <a:rPr lang="en-US" altLang="zh-CN" sz="4800" dirty="0">
                <a:solidFill>
                  <a:srgbClr val="FFFF00"/>
                </a:solidFill>
              </a:rPr>
              <a:t>3 </a:t>
            </a:r>
            <a:r>
              <a:rPr lang="zh-CN" altLang="zh-CN" sz="4800" dirty="0">
                <a:solidFill>
                  <a:srgbClr val="FFFF00"/>
                </a:solidFill>
              </a:rPr>
              <a:t>张</a:t>
            </a:r>
            <a:r>
              <a:rPr lang="en-US" altLang="zh-CN" sz="4800" dirty="0">
                <a:solidFill>
                  <a:srgbClr val="FFFF00"/>
                </a:solidFill>
              </a:rPr>
              <a:t>  </a:t>
            </a:r>
            <a:r>
              <a:rPr lang="zh-CN" altLang="zh-CN" sz="4800" dirty="0">
                <a:solidFill>
                  <a:srgbClr val="FFFF00"/>
                </a:solidFill>
              </a:rPr>
              <a:t>杰</a:t>
            </a:r>
            <a:r>
              <a:rPr lang="en-US" altLang="zh-CN" sz="4800" dirty="0">
                <a:solidFill>
                  <a:srgbClr val="FFFF00"/>
                </a:solidFill>
              </a:rPr>
              <a:t>            	</a:t>
            </a:r>
            <a:r>
              <a:rPr lang="en-US" altLang="zh-CN" sz="4800" dirty="0" smtClean="0">
                <a:solidFill>
                  <a:srgbClr val="FFFF00"/>
                </a:solidFill>
              </a:rPr>
              <a:t>     </a:t>
            </a:r>
            <a:r>
              <a:rPr lang="zh-CN" altLang="zh-CN" sz="4800" dirty="0" smtClean="0">
                <a:solidFill>
                  <a:srgbClr val="FFFF00"/>
                </a:solidFill>
              </a:rPr>
              <a:t>二</a:t>
            </a:r>
            <a:r>
              <a:rPr lang="en-US" altLang="zh-CN" sz="4800" dirty="0">
                <a:solidFill>
                  <a:srgbClr val="FFFF00"/>
                </a:solidFill>
              </a:rPr>
              <a:t>4 </a:t>
            </a:r>
            <a:r>
              <a:rPr lang="zh-CN" altLang="zh-CN" sz="4800" dirty="0">
                <a:solidFill>
                  <a:srgbClr val="FFFF00"/>
                </a:solidFill>
              </a:rPr>
              <a:t>叶济民</a:t>
            </a:r>
          </a:p>
          <a:p>
            <a:pPr>
              <a:lnSpc>
                <a:spcPct val="150000"/>
              </a:lnSpc>
            </a:pPr>
            <a:r>
              <a:rPr lang="en-US" altLang="zh-CN" sz="4800" dirty="0" smtClean="0">
                <a:solidFill>
                  <a:srgbClr val="FFFF00"/>
                </a:solidFill>
              </a:rPr>
              <a:t> </a:t>
            </a:r>
            <a:r>
              <a:rPr lang="zh-CN" altLang="zh-CN" sz="4800" dirty="0" smtClean="0">
                <a:solidFill>
                  <a:srgbClr val="FFFF00"/>
                </a:solidFill>
              </a:rPr>
              <a:t>二</a:t>
            </a:r>
            <a:r>
              <a:rPr lang="en-US" altLang="zh-CN" sz="4800" dirty="0">
                <a:solidFill>
                  <a:srgbClr val="FFFF00"/>
                </a:solidFill>
              </a:rPr>
              <a:t>5 </a:t>
            </a:r>
            <a:r>
              <a:rPr lang="zh-CN" altLang="zh-CN" sz="4800" dirty="0">
                <a:solidFill>
                  <a:srgbClr val="FFFF00"/>
                </a:solidFill>
              </a:rPr>
              <a:t>常</a:t>
            </a:r>
            <a:r>
              <a:rPr lang="en-US" altLang="zh-CN" sz="4800" dirty="0">
                <a:solidFill>
                  <a:srgbClr val="FFFF00"/>
                </a:solidFill>
              </a:rPr>
              <a:t>  </a:t>
            </a:r>
            <a:r>
              <a:rPr lang="zh-CN" altLang="zh-CN" sz="4800" dirty="0">
                <a:solidFill>
                  <a:srgbClr val="FFFF00"/>
                </a:solidFill>
              </a:rPr>
              <a:t>钧</a:t>
            </a:r>
            <a:r>
              <a:rPr lang="en-US" altLang="zh-CN" sz="4800" dirty="0">
                <a:solidFill>
                  <a:srgbClr val="FFFF00"/>
                </a:solidFill>
              </a:rPr>
              <a:t>			</a:t>
            </a:r>
            <a:r>
              <a:rPr lang="en-US" altLang="zh-CN" sz="4800" dirty="0" smtClean="0">
                <a:solidFill>
                  <a:srgbClr val="FFFF00"/>
                </a:solidFill>
              </a:rPr>
              <a:t>      </a:t>
            </a:r>
            <a:r>
              <a:rPr lang="zh-CN" altLang="zh-CN" sz="4800" dirty="0" smtClean="0">
                <a:solidFill>
                  <a:srgbClr val="FFFF00"/>
                </a:solidFill>
              </a:rPr>
              <a:t>二</a:t>
            </a:r>
            <a:r>
              <a:rPr lang="en-US" altLang="zh-CN" sz="4800" dirty="0">
                <a:solidFill>
                  <a:srgbClr val="FFFF00"/>
                </a:solidFill>
              </a:rPr>
              <a:t>6 </a:t>
            </a:r>
            <a:r>
              <a:rPr lang="zh-CN" altLang="zh-CN" sz="4800" dirty="0">
                <a:solidFill>
                  <a:srgbClr val="FFFF00"/>
                </a:solidFill>
              </a:rPr>
              <a:t>乐琳珊</a:t>
            </a:r>
          </a:p>
          <a:p>
            <a:pPr>
              <a:lnSpc>
                <a:spcPct val="150000"/>
              </a:lnSpc>
            </a:pPr>
            <a:r>
              <a:rPr lang="en-US" altLang="zh-CN" sz="4800" dirty="0" smtClean="0">
                <a:solidFill>
                  <a:srgbClr val="FFFF00"/>
                </a:solidFill>
              </a:rPr>
              <a:t> </a:t>
            </a:r>
            <a:r>
              <a:rPr lang="zh-CN" altLang="zh-CN" sz="4800" dirty="0" smtClean="0">
                <a:solidFill>
                  <a:srgbClr val="FFFF00"/>
                </a:solidFill>
              </a:rPr>
              <a:t>二</a:t>
            </a:r>
            <a:r>
              <a:rPr lang="en-US" altLang="zh-CN" sz="4800" dirty="0">
                <a:solidFill>
                  <a:srgbClr val="FFFF00"/>
                </a:solidFill>
              </a:rPr>
              <a:t>7 </a:t>
            </a:r>
            <a:r>
              <a:rPr lang="zh-CN" altLang="zh-CN" sz="4800" dirty="0">
                <a:solidFill>
                  <a:srgbClr val="FFFF00"/>
                </a:solidFill>
              </a:rPr>
              <a:t>韦依晟、杨怡嘉</a:t>
            </a:r>
            <a:r>
              <a:rPr lang="en-US" altLang="zh-CN" sz="4800" dirty="0">
                <a:solidFill>
                  <a:srgbClr val="FFFF00"/>
                </a:solidFill>
              </a:rPr>
              <a:t>   </a:t>
            </a:r>
            <a:endParaRPr lang="en-US" altLang="zh-CN" sz="4800" dirty="0" smtClean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4800" dirty="0" smtClean="0">
                <a:solidFill>
                  <a:srgbClr val="FFFF00"/>
                </a:solidFill>
              </a:rPr>
              <a:t> </a:t>
            </a:r>
            <a:r>
              <a:rPr lang="zh-CN" altLang="zh-CN" sz="4800" dirty="0" smtClean="0">
                <a:solidFill>
                  <a:srgbClr val="FFFF00"/>
                </a:solidFill>
              </a:rPr>
              <a:t>二</a:t>
            </a:r>
            <a:r>
              <a:rPr lang="en-US" altLang="zh-CN" sz="4800" dirty="0">
                <a:solidFill>
                  <a:srgbClr val="FFFF00"/>
                </a:solidFill>
              </a:rPr>
              <a:t>8 </a:t>
            </a:r>
            <a:r>
              <a:rPr lang="zh-CN" altLang="zh-CN" sz="4800" dirty="0">
                <a:solidFill>
                  <a:srgbClr val="FFFF00"/>
                </a:solidFill>
              </a:rPr>
              <a:t>张嘉琪、曹怡珺</a:t>
            </a:r>
          </a:p>
          <a:p>
            <a:pPr>
              <a:lnSpc>
                <a:spcPct val="150000"/>
              </a:lnSpc>
            </a:pPr>
            <a:r>
              <a:rPr lang="zh-CN" altLang="zh-CN" sz="4800" dirty="0">
                <a:solidFill>
                  <a:srgbClr val="FFFF00"/>
                </a:solidFill>
              </a:rPr>
              <a:t>二</a:t>
            </a:r>
            <a:r>
              <a:rPr lang="en-US" altLang="zh-CN" sz="4800" dirty="0">
                <a:solidFill>
                  <a:srgbClr val="FFFF00"/>
                </a:solidFill>
              </a:rPr>
              <a:t>9 </a:t>
            </a:r>
            <a:r>
              <a:rPr lang="zh-CN" altLang="zh-CN" sz="4800" dirty="0">
                <a:solidFill>
                  <a:srgbClr val="FFFF00"/>
                </a:solidFill>
              </a:rPr>
              <a:t>叶云昊</a:t>
            </a:r>
            <a:r>
              <a:rPr lang="en-US" altLang="zh-CN" sz="4800" dirty="0">
                <a:solidFill>
                  <a:srgbClr val="FFFF00"/>
                </a:solidFill>
              </a:rPr>
              <a:t>             </a:t>
            </a:r>
            <a:r>
              <a:rPr lang="en-US" altLang="zh-CN" sz="4800" dirty="0" smtClean="0">
                <a:solidFill>
                  <a:srgbClr val="FFFF00"/>
                </a:solidFill>
              </a:rPr>
              <a:t>       </a:t>
            </a:r>
            <a:r>
              <a:rPr lang="zh-CN" altLang="zh-CN" sz="4800" dirty="0" smtClean="0">
                <a:solidFill>
                  <a:srgbClr val="FFFF00"/>
                </a:solidFill>
              </a:rPr>
              <a:t>二</a:t>
            </a:r>
            <a:r>
              <a:rPr lang="en-US" altLang="zh-CN" sz="4800" dirty="0">
                <a:solidFill>
                  <a:srgbClr val="FFFF00"/>
                </a:solidFill>
              </a:rPr>
              <a:t>10</a:t>
            </a:r>
            <a:r>
              <a:rPr lang="zh-CN" altLang="zh-CN" sz="4800" dirty="0">
                <a:solidFill>
                  <a:srgbClr val="FFFF00"/>
                </a:solidFill>
              </a:rPr>
              <a:t>应轶宸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pt123.net/beijing/UploadFiles_8374/201704/20170402113427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9"/>
          <a:stretch>
            <a:fillRect/>
          </a:stretch>
        </p:blipFill>
        <p:spPr bwMode="auto">
          <a:xfrm>
            <a:off x="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7"/>
          <p:cNvSpPr txBox="1"/>
          <p:nvPr/>
        </p:nvSpPr>
        <p:spPr>
          <a:xfrm>
            <a:off x="997341" y="-993615"/>
            <a:ext cx="9685655" cy="1245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>
              <a:lnSpc>
                <a:spcPts val="9000"/>
              </a:lnSpc>
            </a:pPr>
            <a:r>
              <a:rPr lang="zh-CN" altLang="en-US" sz="5865" dirty="0" smtClean="0"/>
              <a:t>优秀</a:t>
            </a:r>
            <a:r>
              <a:rPr lang="zh-CN" altLang="en-US" sz="5865" dirty="0"/>
              <a:t>学生</a:t>
            </a:r>
            <a:r>
              <a:rPr lang="zh-CN" altLang="en-US" sz="5865" dirty="0" smtClean="0"/>
              <a:t>奖学金获奖名单</a:t>
            </a:r>
            <a:endParaRPr lang="zh-CN" altLang="en-US" sz="5865" dirty="0"/>
          </a:p>
        </p:txBody>
      </p:sp>
      <p:sp>
        <p:nvSpPr>
          <p:cNvPr id="3" name="矩形 2"/>
          <p:cNvSpPr/>
          <p:nvPr/>
        </p:nvSpPr>
        <p:spPr>
          <a:xfrm>
            <a:off x="600075" y="442528"/>
            <a:ext cx="10763250" cy="7291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300"/>
              </a:lnSpc>
            </a:pPr>
            <a:r>
              <a:rPr lang="zh-CN" altLang="zh-CN" sz="4800" dirty="0">
                <a:solidFill>
                  <a:srgbClr val="FFFF00"/>
                </a:solidFill>
              </a:rPr>
              <a:t>高三年级：</a:t>
            </a:r>
          </a:p>
          <a:p>
            <a:pPr>
              <a:lnSpc>
                <a:spcPct val="150000"/>
              </a:lnSpc>
            </a:pPr>
            <a:r>
              <a:rPr lang="zh-CN" altLang="zh-CN" sz="4800" dirty="0">
                <a:solidFill>
                  <a:srgbClr val="FFFF00"/>
                </a:solidFill>
              </a:rPr>
              <a:t>三</a:t>
            </a:r>
            <a:r>
              <a:rPr lang="en-US" altLang="zh-CN" sz="4800" dirty="0">
                <a:solidFill>
                  <a:srgbClr val="FFFF00"/>
                </a:solidFill>
              </a:rPr>
              <a:t>1 </a:t>
            </a:r>
            <a:r>
              <a:rPr lang="zh-CN" altLang="zh-CN" sz="4800" dirty="0">
                <a:solidFill>
                  <a:srgbClr val="FFFF00"/>
                </a:solidFill>
              </a:rPr>
              <a:t>张沛雯</a:t>
            </a:r>
            <a:r>
              <a:rPr lang="en-US" altLang="zh-CN" sz="4800" dirty="0">
                <a:solidFill>
                  <a:srgbClr val="FFFF00"/>
                </a:solidFill>
              </a:rPr>
              <a:t>	</a:t>
            </a:r>
            <a:r>
              <a:rPr lang="en-US" altLang="zh-CN" sz="4800" dirty="0" smtClean="0">
                <a:solidFill>
                  <a:srgbClr val="FFFF00"/>
                </a:solidFill>
              </a:rPr>
              <a:t>			</a:t>
            </a:r>
            <a:r>
              <a:rPr lang="zh-CN" altLang="zh-CN" sz="4800" dirty="0" smtClean="0">
                <a:solidFill>
                  <a:srgbClr val="FFFF00"/>
                </a:solidFill>
              </a:rPr>
              <a:t>三</a:t>
            </a:r>
            <a:r>
              <a:rPr lang="en-US" altLang="zh-CN" sz="4800" dirty="0">
                <a:solidFill>
                  <a:srgbClr val="FFFF00"/>
                </a:solidFill>
              </a:rPr>
              <a:t>2 </a:t>
            </a:r>
            <a:r>
              <a:rPr lang="zh-CN" altLang="zh-CN" sz="4800" dirty="0">
                <a:solidFill>
                  <a:srgbClr val="FFFF00"/>
                </a:solidFill>
              </a:rPr>
              <a:t>田昕袆</a:t>
            </a:r>
          </a:p>
          <a:p>
            <a:pPr>
              <a:lnSpc>
                <a:spcPct val="150000"/>
              </a:lnSpc>
            </a:pPr>
            <a:r>
              <a:rPr lang="zh-CN" altLang="zh-CN" sz="4800" dirty="0">
                <a:solidFill>
                  <a:srgbClr val="FFFF00"/>
                </a:solidFill>
              </a:rPr>
              <a:t>三</a:t>
            </a:r>
            <a:r>
              <a:rPr lang="en-US" altLang="zh-CN" sz="4800" dirty="0">
                <a:solidFill>
                  <a:srgbClr val="FFFF00"/>
                </a:solidFill>
              </a:rPr>
              <a:t>3 </a:t>
            </a:r>
            <a:r>
              <a:rPr lang="zh-CN" altLang="zh-CN" sz="4800" dirty="0" smtClean="0">
                <a:solidFill>
                  <a:srgbClr val="FFFF00"/>
                </a:solidFill>
              </a:rPr>
              <a:t>吴亦侬</a:t>
            </a:r>
            <a:r>
              <a:rPr lang="en-US" altLang="zh-CN" sz="4800" dirty="0">
                <a:solidFill>
                  <a:srgbClr val="FFFF00"/>
                </a:solidFill>
              </a:rPr>
              <a:t>	</a:t>
            </a:r>
            <a:r>
              <a:rPr lang="en-US" altLang="zh-CN" sz="4800" dirty="0" smtClean="0">
                <a:solidFill>
                  <a:srgbClr val="FFFF00"/>
                </a:solidFill>
              </a:rPr>
              <a:t>			</a:t>
            </a:r>
            <a:r>
              <a:rPr lang="zh-CN" altLang="zh-CN" sz="4800" dirty="0" smtClean="0">
                <a:solidFill>
                  <a:srgbClr val="FFFF00"/>
                </a:solidFill>
              </a:rPr>
              <a:t>三</a:t>
            </a:r>
            <a:r>
              <a:rPr lang="en-US" altLang="zh-CN" sz="4800" dirty="0">
                <a:solidFill>
                  <a:srgbClr val="FFFF00"/>
                </a:solidFill>
              </a:rPr>
              <a:t>4 </a:t>
            </a:r>
            <a:r>
              <a:rPr lang="zh-CN" altLang="zh-CN" sz="4800" dirty="0">
                <a:solidFill>
                  <a:srgbClr val="FFFF00"/>
                </a:solidFill>
              </a:rPr>
              <a:t>黄</a:t>
            </a:r>
            <a:r>
              <a:rPr lang="en-US" altLang="zh-CN" sz="4800" dirty="0">
                <a:solidFill>
                  <a:srgbClr val="FFFF00"/>
                </a:solidFill>
              </a:rPr>
              <a:t>  </a:t>
            </a:r>
            <a:r>
              <a:rPr lang="en-US" altLang="zh-CN" sz="4800" dirty="0">
                <a:solidFill>
                  <a:srgbClr val="FFFF00"/>
                </a:solidFill>
              </a:rPr>
              <a:t>  </a:t>
            </a:r>
            <a:r>
              <a:rPr lang="zh-CN" altLang="zh-CN" sz="4800" dirty="0">
                <a:solidFill>
                  <a:srgbClr val="FFFF00"/>
                </a:solidFill>
              </a:rPr>
              <a:t>诚</a:t>
            </a:r>
            <a:endParaRPr lang="zh-CN" altLang="zh-CN" sz="4800" dirty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4800" dirty="0">
                <a:solidFill>
                  <a:srgbClr val="FFFF00"/>
                </a:solidFill>
              </a:rPr>
              <a:t>三</a:t>
            </a:r>
            <a:r>
              <a:rPr lang="en-US" altLang="zh-CN" sz="4800" dirty="0">
                <a:solidFill>
                  <a:srgbClr val="FFFF00"/>
                </a:solidFill>
              </a:rPr>
              <a:t>5 </a:t>
            </a:r>
            <a:r>
              <a:rPr lang="zh-CN" altLang="zh-CN" sz="4800" dirty="0">
                <a:solidFill>
                  <a:srgbClr val="FFFF00"/>
                </a:solidFill>
              </a:rPr>
              <a:t>张亦尔</a:t>
            </a:r>
            <a:r>
              <a:rPr lang="en-US" altLang="zh-CN" sz="4800" dirty="0">
                <a:solidFill>
                  <a:srgbClr val="FFFF00"/>
                </a:solidFill>
              </a:rPr>
              <a:t>           	</a:t>
            </a:r>
            <a:r>
              <a:rPr lang="en-US" altLang="zh-CN" sz="4800" dirty="0" smtClean="0">
                <a:solidFill>
                  <a:srgbClr val="FFFF00"/>
                </a:solidFill>
              </a:rPr>
              <a:t>		</a:t>
            </a:r>
            <a:r>
              <a:rPr lang="zh-CN" altLang="zh-CN" sz="4800" dirty="0" smtClean="0">
                <a:solidFill>
                  <a:srgbClr val="FFFF00"/>
                </a:solidFill>
              </a:rPr>
              <a:t>三</a:t>
            </a:r>
            <a:r>
              <a:rPr lang="en-US" altLang="zh-CN" sz="4800" dirty="0">
                <a:solidFill>
                  <a:srgbClr val="FFFF00"/>
                </a:solidFill>
              </a:rPr>
              <a:t>6 </a:t>
            </a:r>
            <a:r>
              <a:rPr lang="zh-CN" altLang="zh-CN" sz="4800" dirty="0">
                <a:solidFill>
                  <a:srgbClr val="FFFF00"/>
                </a:solidFill>
              </a:rPr>
              <a:t>董爱嘉</a:t>
            </a:r>
          </a:p>
          <a:p>
            <a:pPr>
              <a:lnSpc>
                <a:spcPct val="150000"/>
              </a:lnSpc>
            </a:pPr>
            <a:r>
              <a:rPr lang="zh-CN" altLang="zh-CN" sz="4800" dirty="0">
                <a:solidFill>
                  <a:srgbClr val="FFFF00"/>
                </a:solidFill>
              </a:rPr>
              <a:t>三</a:t>
            </a:r>
            <a:r>
              <a:rPr lang="en-US" altLang="zh-CN" sz="4800" dirty="0">
                <a:solidFill>
                  <a:srgbClr val="FFFF00"/>
                </a:solidFill>
              </a:rPr>
              <a:t>7 </a:t>
            </a:r>
            <a:r>
              <a:rPr lang="zh-CN" altLang="zh-CN" sz="4800" dirty="0">
                <a:solidFill>
                  <a:srgbClr val="FFFF00"/>
                </a:solidFill>
              </a:rPr>
              <a:t>宋嘉依</a:t>
            </a:r>
            <a:r>
              <a:rPr lang="en-US" altLang="zh-CN" sz="4800" dirty="0">
                <a:solidFill>
                  <a:srgbClr val="FFFF00"/>
                </a:solidFill>
              </a:rPr>
              <a:t> </a:t>
            </a:r>
            <a:r>
              <a:rPr lang="zh-CN" altLang="en-US" sz="4800" dirty="0">
                <a:solidFill>
                  <a:srgbClr val="FFFF00"/>
                </a:solidFill>
              </a:rPr>
              <a:t>、</a:t>
            </a:r>
            <a:r>
              <a:rPr lang="zh-CN" altLang="zh-CN" sz="4800" dirty="0" smtClean="0">
                <a:solidFill>
                  <a:srgbClr val="FFFF00"/>
                </a:solidFill>
              </a:rPr>
              <a:t>丁</a:t>
            </a:r>
            <a:r>
              <a:rPr lang="zh-CN" altLang="zh-CN" sz="4800" dirty="0">
                <a:solidFill>
                  <a:srgbClr val="FFFF00"/>
                </a:solidFill>
              </a:rPr>
              <a:t>晓露</a:t>
            </a:r>
            <a:r>
              <a:rPr lang="en-US" altLang="zh-CN" sz="4800" dirty="0">
                <a:solidFill>
                  <a:srgbClr val="FFFF00"/>
                </a:solidFill>
              </a:rPr>
              <a:t>    </a:t>
            </a:r>
            <a:r>
              <a:rPr lang="en-US" altLang="zh-CN" sz="4800" dirty="0" smtClean="0">
                <a:solidFill>
                  <a:srgbClr val="FFFF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zh-CN" altLang="zh-CN" sz="4800" dirty="0" smtClean="0">
                <a:solidFill>
                  <a:srgbClr val="FFFF00"/>
                </a:solidFill>
              </a:rPr>
              <a:t>三</a:t>
            </a:r>
            <a:r>
              <a:rPr lang="en-US" altLang="zh-CN" sz="4800" dirty="0">
                <a:solidFill>
                  <a:srgbClr val="FFFF00"/>
                </a:solidFill>
              </a:rPr>
              <a:t>8 </a:t>
            </a:r>
            <a:r>
              <a:rPr lang="zh-CN" altLang="zh-CN" sz="4800" dirty="0">
                <a:solidFill>
                  <a:srgbClr val="FFFF00"/>
                </a:solidFill>
              </a:rPr>
              <a:t>张</a:t>
            </a:r>
            <a:r>
              <a:rPr lang="en-US" altLang="zh-CN" sz="4800" dirty="0">
                <a:solidFill>
                  <a:srgbClr val="FFFF00"/>
                </a:solidFill>
              </a:rPr>
              <a:t>  </a:t>
            </a:r>
            <a:r>
              <a:rPr lang="en-US" altLang="zh-CN" sz="4800" dirty="0">
                <a:solidFill>
                  <a:srgbClr val="FFFF00"/>
                </a:solidFill>
              </a:rPr>
              <a:t> </a:t>
            </a:r>
            <a:r>
              <a:rPr lang="en-US" altLang="zh-CN" sz="4800" dirty="0" smtClean="0">
                <a:solidFill>
                  <a:srgbClr val="FFFF00"/>
                </a:solidFill>
              </a:rPr>
              <a:t> </a:t>
            </a:r>
            <a:r>
              <a:rPr lang="zh-CN" altLang="zh-CN" sz="4800" dirty="0" smtClean="0">
                <a:solidFill>
                  <a:srgbClr val="FFFF00"/>
                </a:solidFill>
              </a:rPr>
              <a:t>曦</a:t>
            </a:r>
            <a:r>
              <a:rPr lang="zh-CN" altLang="en-US" sz="4800" dirty="0">
                <a:solidFill>
                  <a:srgbClr val="FFFF00"/>
                </a:solidFill>
              </a:rPr>
              <a:t>、</a:t>
            </a:r>
            <a:r>
              <a:rPr lang="zh-CN" altLang="zh-CN" sz="4800" dirty="0" smtClean="0">
                <a:solidFill>
                  <a:srgbClr val="FFFF00"/>
                </a:solidFill>
              </a:rPr>
              <a:t>陆恒敬</a:t>
            </a:r>
            <a:endParaRPr lang="zh-CN" altLang="zh-CN" sz="4800" dirty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4800" dirty="0">
                <a:solidFill>
                  <a:srgbClr val="FFFF00"/>
                </a:solidFill>
              </a:rPr>
              <a:t>三</a:t>
            </a:r>
            <a:r>
              <a:rPr lang="en-US" altLang="zh-CN" sz="4800" dirty="0">
                <a:solidFill>
                  <a:srgbClr val="FFFF00"/>
                </a:solidFill>
              </a:rPr>
              <a:t>9 </a:t>
            </a:r>
            <a:r>
              <a:rPr lang="zh-CN" altLang="zh-CN" sz="4800" dirty="0">
                <a:solidFill>
                  <a:srgbClr val="FFFF00"/>
                </a:solidFill>
              </a:rPr>
              <a:t>孔祥程</a:t>
            </a:r>
            <a:r>
              <a:rPr lang="en-US" altLang="zh-CN" sz="4800" dirty="0">
                <a:solidFill>
                  <a:srgbClr val="FFFF00"/>
                </a:solidFill>
              </a:rPr>
              <a:t>	</a:t>
            </a:r>
            <a:endParaRPr lang="zh-CN" altLang="zh-CN" sz="4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美丽校园背景ppt模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任意多边形 3"/>
          <p:cNvSpPr/>
          <p:nvPr/>
        </p:nvSpPr>
        <p:spPr>
          <a:xfrm>
            <a:off x="5343525" y="-629080"/>
            <a:ext cx="1288415" cy="1407160"/>
          </a:xfrm>
          <a:custGeom>
            <a:avLst/>
            <a:gdLst>
              <a:gd name="connisteX0" fmla="*/ 0 w 1605915"/>
              <a:gd name="connsiteY0" fmla="*/ 539750 h 1500505"/>
              <a:gd name="connisteX1" fmla="*/ 0 w 1605915"/>
              <a:gd name="connsiteY1" fmla="*/ 0 h 1500505"/>
              <a:gd name="connisteX2" fmla="*/ 1605915 w 1605915"/>
              <a:gd name="connsiteY2" fmla="*/ 0 h 1500505"/>
              <a:gd name="connisteX3" fmla="*/ 1605915 w 1605915"/>
              <a:gd name="connsiteY3" fmla="*/ 1500505 h 150050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1605915" h="1500505">
                <a:moveTo>
                  <a:pt x="0" y="539750"/>
                </a:moveTo>
                <a:lnTo>
                  <a:pt x="0" y="0"/>
                </a:lnTo>
                <a:lnTo>
                  <a:pt x="1605915" y="0"/>
                </a:lnTo>
                <a:lnTo>
                  <a:pt x="1605915" y="1500505"/>
                </a:lnTo>
              </a:path>
            </a:pathLst>
          </a:custGeom>
          <a:noFill/>
          <a:ln w="317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任意多边形 5"/>
          <p:cNvSpPr/>
          <p:nvPr/>
        </p:nvSpPr>
        <p:spPr>
          <a:xfrm>
            <a:off x="5086985" y="-347137"/>
            <a:ext cx="1801495" cy="1764584"/>
          </a:xfrm>
          <a:custGeom>
            <a:avLst/>
            <a:gdLst>
              <a:gd name="connisteX0" fmla="*/ 550545 w 2024380"/>
              <a:gd name="connsiteY0" fmla="*/ 0 h 1562735"/>
              <a:gd name="connisteX1" fmla="*/ 0 w 2024380"/>
              <a:gd name="connsiteY1" fmla="*/ 0 h 1562735"/>
              <a:gd name="connisteX2" fmla="*/ 0 w 2024380"/>
              <a:gd name="connsiteY2" fmla="*/ 1562735 h 1562735"/>
              <a:gd name="connisteX3" fmla="*/ 2024380 w 2024380"/>
              <a:gd name="connsiteY3" fmla="*/ 1562735 h 1562735"/>
              <a:gd name="connisteX4" fmla="*/ 2024380 w 2024380"/>
              <a:gd name="connsiteY4" fmla="*/ 1354455 h 156273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024380" h="1562735">
                <a:moveTo>
                  <a:pt x="550545" y="0"/>
                </a:moveTo>
                <a:lnTo>
                  <a:pt x="0" y="0"/>
                </a:lnTo>
                <a:lnTo>
                  <a:pt x="0" y="1562735"/>
                </a:lnTo>
                <a:lnTo>
                  <a:pt x="2024380" y="1562735"/>
                </a:lnTo>
                <a:lnTo>
                  <a:pt x="2024380" y="1354455"/>
                </a:lnTo>
              </a:path>
            </a:pathLst>
          </a:custGeom>
          <a:noFill/>
          <a:ln w="317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5250180" y="-347140"/>
            <a:ext cx="2369820" cy="1732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665" b="1" dirty="0" smtClean="0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Britannic Bold" panose="020B0903060703020204" charset="0"/>
              </a:rPr>
              <a:t>04</a:t>
            </a:r>
            <a:endParaRPr lang="en-US" altLang="zh-CN" sz="10665" b="1" dirty="0">
              <a:solidFill>
                <a:srgbClr val="0070C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Britannic Bold" panose="020B090306070302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12876" y="2716911"/>
            <a:ext cx="11766248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优秀学生学生代表</a:t>
            </a:r>
            <a:r>
              <a:rPr lang="zh-CN" altLang="en-US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发言</a:t>
            </a:r>
            <a:endParaRPr lang="en-US" altLang="zh-CN" sz="8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algn="ctr"/>
            <a:r>
              <a:rPr lang="zh-CN" alt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高二</a:t>
            </a:r>
            <a:r>
              <a:rPr lang="en-US" altLang="zh-CN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7</a:t>
            </a:r>
            <a:r>
              <a:rPr lang="en-US" altLang="zh-CN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  </a:t>
            </a:r>
            <a:r>
              <a:rPr lang="zh-CN" alt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韦依晟</a:t>
            </a:r>
            <a:r>
              <a:rPr lang="en-US" altLang="zh-CN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   </a:t>
            </a:r>
            <a:endParaRPr lang="zh-CN" alt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5123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190"/>
            <a:ext cx="12192000" cy="64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雪花喜庆红色ppt背景模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12" y="-1178984"/>
            <a:ext cx="12577233" cy="91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1235710"/>
            <a:ext cx="12379960" cy="4979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ct val="30000"/>
              </a:spcBef>
            </a:pPr>
            <a:r>
              <a:rPr kumimoji="1" lang="zh-CN" altLang="en-US" sz="6000" b="1" dirty="0" smtClean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上海市上</a:t>
            </a:r>
            <a:r>
              <a:rPr kumimoji="1" lang="zh-CN" altLang="en-US" sz="6000" b="1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南中学</a:t>
            </a:r>
          </a:p>
          <a:p>
            <a:pPr algn="ctr">
              <a:lnSpc>
                <a:spcPct val="85000"/>
              </a:lnSpc>
              <a:spcBef>
                <a:spcPct val="30000"/>
              </a:spcBef>
            </a:pPr>
            <a:r>
              <a:rPr kumimoji="1" lang="en-US" altLang="zh-CN" sz="6000" b="1" dirty="0" smtClean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2019</a:t>
            </a:r>
            <a:r>
              <a:rPr kumimoji="1" lang="zh-CN" altLang="en-US" sz="6000" b="1" dirty="0" smtClean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学年</a:t>
            </a:r>
            <a:r>
              <a:rPr kumimoji="1" lang="zh-CN" altLang="en-US" sz="6000" b="1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第二</a:t>
            </a:r>
            <a:r>
              <a:rPr kumimoji="1" lang="zh-CN" altLang="en-US" sz="6000" b="1" dirty="0" smtClean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学期</a:t>
            </a:r>
            <a:endParaRPr kumimoji="1" lang="en-US" altLang="zh-CN" sz="6000" b="1" dirty="0" smtClean="0">
              <a:solidFill>
                <a:srgbClr val="FFC000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85000"/>
              </a:lnSpc>
              <a:spcBef>
                <a:spcPct val="30000"/>
              </a:spcBef>
            </a:pPr>
            <a:r>
              <a:rPr kumimoji="1" lang="zh-CN" altLang="en-US" sz="6000" b="1" dirty="0" smtClean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开学复课特别升旗仪式</a:t>
            </a:r>
            <a:endParaRPr kumimoji="1" lang="en-US" altLang="zh-CN" sz="6600" b="1" dirty="0">
              <a:solidFill>
                <a:srgbClr val="FFC000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85000"/>
              </a:lnSpc>
              <a:spcBef>
                <a:spcPct val="30000"/>
              </a:spcBef>
            </a:pPr>
            <a:r>
              <a:rPr kumimoji="1" lang="zh-CN" altLang="en-US" sz="3730" b="1" dirty="0" smtClean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sym typeface="+mn-ea"/>
              </a:rPr>
              <a:t>上海市上南中学</a:t>
            </a:r>
            <a:endParaRPr kumimoji="1" lang="en-US" altLang="zh-CN" sz="3730" b="1" dirty="0" smtClean="0"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</a:endParaRPr>
          </a:p>
          <a:p>
            <a:pPr algn="ctr">
              <a:lnSpc>
                <a:spcPct val="85000"/>
              </a:lnSpc>
              <a:spcBef>
                <a:spcPct val="30000"/>
              </a:spcBef>
            </a:pPr>
            <a:r>
              <a:rPr kumimoji="1" lang="en-US" altLang="zh-CN" sz="3730" b="1" dirty="0" smtClean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sym typeface="+mn-ea"/>
              </a:rPr>
              <a:t>2020</a:t>
            </a:r>
            <a:r>
              <a:rPr kumimoji="1" lang="zh-CN" altLang="en-US" sz="3730" b="1" dirty="0" smtClean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sym typeface="+mn-ea"/>
              </a:rPr>
              <a:t>年</a:t>
            </a:r>
            <a:r>
              <a:rPr kumimoji="1" lang="en-US" altLang="zh-CN" sz="3730" b="1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sym typeface="+mn-ea"/>
              </a:rPr>
              <a:t>5</a:t>
            </a:r>
            <a:r>
              <a:rPr kumimoji="1" lang="zh-CN" altLang="en-US" sz="3730" b="1" dirty="0" smtClean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sym typeface="+mn-ea"/>
              </a:rPr>
              <a:t>月</a:t>
            </a:r>
            <a:r>
              <a:rPr kumimoji="1" lang="en-US" altLang="zh-CN" sz="3730" b="1" dirty="0" smtClean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sym typeface="+mn-ea"/>
              </a:rPr>
              <a:t>18</a:t>
            </a:r>
            <a:r>
              <a:rPr kumimoji="1" lang="zh-CN" altLang="en-US" sz="3730" b="1" dirty="0" smtClean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sym typeface="+mn-ea"/>
              </a:rPr>
              <a:t>日</a:t>
            </a:r>
            <a:endParaRPr kumimoji="1" lang="en-US" altLang="zh-CN" sz="5335" b="1" dirty="0" smtClean="0"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</a:endParaRPr>
          </a:p>
          <a:p>
            <a:pPr algn="ctr">
              <a:lnSpc>
                <a:spcPct val="85000"/>
              </a:lnSpc>
              <a:spcBef>
                <a:spcPct val="30000"/>
              </a:spcBef>
            </a:pPr>
            <a:endParaRPr kumimoji="1" lang="zh-CN" altLang="en-US" sz="3735" b="1" dirty="0"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392987" y="275719"/>
            <a:ext cx="9780270" cy="875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  <a:spcBef>
                <a:spcPct val="30000"/>
              </a:spcBef>
            </a:pPr>
            <a:r>
              <a:rPr kumimoji="1" lang="zh-CN" altLang="en-US" sz="6000" b="1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共克时艰 不负韶华 为梦前行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0"/>
            <a:ext cx="12192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12134215" cy="696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490" y="0"/>
            <a:ext cx="10391140" cy="1536065"/>
          </a:xfrm>
        </p:spPr>
        <p:txBody>
          <a:bodyPr>
            <a:noAutofit/>
          </a:bodyPr>
          <a:lstStyle/>
          <a:p>
            <a:r>
              <a:rPr kumimoji="1" lang="en-US" altLang="zh-CN" sz="9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/>
            </a:r>
            <a:br>
              <a:rPr kumimoji="1" lang="en-US" altLang="zh-CN" sz="9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</a:br>
            <a:endParaRPr kumimoji="1" lang="zh-CN" altLang="en-US" sz="96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4000" y="0"/>
            <a:ext cx="11099800" cy="7359651"/>
          </a:xfrm>
        </p:spPr>
        <p:txBody>
          <a:bodyPr/>
          <a:lstStyle/>
          <a:p>
            <a:pPr marL="0" indent="0">
              <a:buNone/>
            </a:pPr>
            <a:r>
              <a:rPr kumimoji="1" lang="zh-CN" alt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向白衣天使们致敬！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" y="932815"/>
            <a:ext cx="12191365" cy="5925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雪花喜庆红色ppt背景模板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0"/>
            <a:ext cx="12577233" cy="91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升国旗奏国歌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8024" y="-79857"/>
            <a:ext cx="8621184" cy="70536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pt123.net/beijing/UploadFiles_8374/201704/20170402113427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9"/>
          <a:stretch>
            <a:fillRect/>
          </a:stretch>
        </p:blipFill>
        <p:spPr bwMode="auto">
          <a:xfrm>
            <a:off x="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任意多边形 3"/>
          <p:cNvSpPr/>
          <p:nvPr/>
        </p:nvSpPr>
        <p:spPr>
          <a:xfrm>
            <a:off x="5343525" y="-44873"/>
            <a:ext cx="1288415" cy="1407160"/>
          </a:xfrm>
          <a:custGeom>
            <a:avLst/>
            <a:gdLst>
              <a:gd name="connisteX0" fmla="*/ 0 w 1605915"/>
              <a:gd name="connsiteY0" fmla="*/ 539750 h 1500505"/>
              <a:gd name="connisteX1" fmla="*/ 0 w 1605915"/>
              <a:gd name="connsiteY1" fmla="*/ 0 h 1500505"/>
              <a:gd name="connisteX2" fmla="*/ 1605915 w 1605915"/>
              <a:gd name="connsiteY2" fmla="*/ 0 h 1500505"/>
              <a:gd name="connisteX3" fmla="*/ 1605915 w 1605915"/>
              <a:gd name="connsiteY3" fmla="*/ 1500505 h 150050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1605915" h="1500505">
                <a:moveTo>
                  <a:pt x="0" y="539750"/>
                </a:moveTo>
                <a:lnTo>
                  <a:pt x="0" y="0"/>
                </a:lnTo>
                <a:lnTo>
                  <a:pt x="1605915" y="0"/>
                </a:lnTo>
                <a:lnTo>
                  <a:pt x="1605915" y="1500505"/>
                </a:lnTo>
              </a:path>
            </a:pathLst>
          </a:custGeom>
          <a:noFill/>
          <a:ln w="317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任意多边形 5"/>
          <p:cNvSpPr/>
          <p:nvPr/>
        </p:nvSpPr>
        <p:spPr>
          <a:xfrm>
            <a:off x="5086985" y="237068"/>
            <a:ext cx="1801495" cy="1747652"/>
          </a:xfrm>
          <a:custGeom>
            <a:avLst/>
            <a:gdLst>
              <a:gd name="connisteX0" fmla="*/ 550545 w 2024380"/>
              <a:gd name="connsiteY0" fmla="*/ 0 h 1562735"/>
              <a:gd name="connisteX1" fmla="*/ 0 w 2024380"/>
              <a:gd name="connsiteY1" fmla="*/ 0 h 1562735"/>
              <a:gd name="connisteX2" fmla="*/ 0 w 2024380"/>
              <a:gd name="connsiteY2" fmla="*/ 1562735 h 1562735"/>
              <a:gd name="connisteX3" fmla="*/ 2024380 w 2024380"/>
              <a:gd name="connsiteY3" fmla="*/ 1562735 h 1562735"/>
              <a:gd name="connisteX4" fmla="*/ 2024380 w 2024380"/>
              <a:gd name="connsiteY4" fmla="*/ 1354455 h 156273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024380" h="1562735">
                <a:moveTo>
                  <a:pt x="550545" y="0"/>
                </a:moveTo>
                <a:lnTo>
                  <a:pt x="0" y="0"/>
                </a:lnTo>
                <a:lnTo>
                  <a:pt x="0" y="1562735"/>
                </a:lnTo>
                <a:lnTo>
                  <a:pt x="2024380" y="1562735"/>
                </a:lnTo>
                <a:lnTo>
                  <a:pt x="2024380" y="1354455"/>
                </a:lnTo>
              </a:path>
            </a:pathLst>
          </a:custGeom>
          <a:noFill/>
          <a:ln w="317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5156517" y="220135"/>
            <a:ext cx="2406396" cy="1732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665" b="1" dirty="0"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Britannic Bold" panose="020B0903060703020204" charset="0"/>
              </a:rPr>
              <a:t>01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804416" y="2042584"/>
            <a:ext cx="8583167" cy="3374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665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张海校长</a:t>
            </a:r>
            <a:endParaRPr lang="en-US" altLang="zh-CN" sz="10665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algn="ctr"/>
            <a:r>
              <a:rPr lang="zh-CN" altLang="en-US" sz="10665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致辞</a:t>
            </a:r>
            <a:endParaRPr lang="zh-CN" altLang="en-US" sz="10665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9" presetClass="entr" presetSubtype="0" ac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4" grpId="2" animBg="1"/>
      <p:bldP spid="6" grpId="0" animBg="1"/>
      <p:bldP spid="6" grpId="1" animBg="1"/>
      <p:bldP spid="6" grpId="2" bldLvl="0" animBg="1"/>
      <p:bldP spid="7" grpId="0"/>
      <p:bldP spid="7" grpId="1"/>
      <p:bldP spid="7" grpId="2"/>
      <p:bldP spid="7" grpId="3"/>
      <p:bldP spid="7" grpId="4"/>
      <p:bldP spid="7" grpId="5"/>
      <p:bldP spid="7" grpId="6"/>
      <p:bldP spid="7" grpId="7"/>
      <p:bldP spid="7" grpId="8"/>
      <p:bldP spid="7" grpId="9"/>
      <p:bldP spid="7" grpId="10"/>
      <p:bldP spid="7" grpId="11"/>
      <p:bldP spid="7" grpId="12"/>
      <p:bldP spid="7" grpId="13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1282701"/>
            <a:ext cx="10236200" cy="1416052"/>
          </a:xfrm>
        </p:spPr>
        <p:txBody>
          <a:bodyPr>
            <a:normAutofit/>
          </a:bodyPr>
          <a:lstStyle/>
          <a:p>
            <a:pPr>
              <a:lnSpc>
                <a:spcPct val="85000"/>
              </a:lnSpc>
              <a:spcBef>
                <a:spcPct val="30000"/>
              </a:spcBef>
            </a:pPr>
            <a:r>
              <a:rPr kumimoji="1" lang="zh-CN" altLang="en-US" sz="8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我们开学了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-127000"/>
            <a:ext cx="12192000" cy="7219951"/>
          </a:xfrm>
        </p:spPr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49"/>
            <a:ext cx="6794500" cy="6115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5099"/>
            <a:ext cx="12192000" cy="7302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" y="-8890"/>
            <a:ext cx="12190730" cy="686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"/>
            <a:ext cx="12192000" cy="684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145</Words>
  <Application>Microsoft Office PowerPoint</Application>
  <PresentationFormat>自定义</PresentationFormat>
  <Paragraphs>52</Paragraphs>
  <Slides>18</Slides>
  <Notes>0</Notes>
  <HiddenSlides>0</HiddenSlides>
  <MMClips>3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19" baseType="lpstr">
      <vt:lpstr>Office 主题</vt:lpstr>
      <vt:lpstr>PowerPoint 演示文稿</vt:lpstr>
      <vt:lpstr>PowerPoint 演示文稿</vt:lpstr>
      <vt:lpstr>PowerPoint 演示文稿</vt:lpstr>
      <vt:lpstr> </vt:lpstr>
      <vt:lpstr>PowerPoint 演示文稿</vt:lpstr>
      <vt:lpstr>PowerPoint 演示文稿</vt:lpstr>
      <vt:lpstr>我们开学了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姜雯霞</dc:creator>
  <cp:lastModifiedBy>wei</cp:lastModifiedBy>
  <cp:revision>44</cp:revision>
  <dcterms:created xsi:type="dcterms:W3CDTF">2018-02-18T12:07:00Z</dcterms:created>
  <dcterms:modified xsi:type="dcterms:W3CDTF">2020-05-14T06:51:09Z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2052-11.1.0.9440</vt:lpwstr>
  </property>
</Properties>
</file>