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5" r:id="rId5"/>
    <p:sldId id="262" r:id="rId6"/>
    <p:sldId id="263" r:id="rId7"/>
    <p:sldId id="260" r:id="rId8"/>
    <p:sldId id="261" r:id="rId9"/>
    <p:sldId id="264" r:id="rId10"/>
    <p:sldId id="266" r:id="rId11"/>
    <p:sldId id="267" r:id="rId12"/>
    <p:sldId id="268" r:id="rId13"/>
    <p:sldId id="269" r:id="rId14"/>
    <p:sldId id="25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9BC"/>
    <a:srgbClr val="06BEE1"/>
    <a:srgbClr val="03256C"/>
    <a:srgbClr val="1768AC"/>
    <a:srgbClr val="E6E6E6"/>
    <a:srgbClr val="2541B2"/>
    <a:srgbClr val="008EC0"/>
    <a:srgbClr val="00B0F0"/>
    <a:srgbClr val="CCEC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7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84" y="84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CB478-FE5B-48B8-ACE8-D9B869B7EB7A}" type="datetimeFigureOut">
              <a:rPr lang="zh-CN" altLang="en-US" smtClean="0"/>
              <a:t>2019/10/29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7A46C-FDAB-43AD-9F50-247EFE04A7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18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>
            <a:extLst>
              <a:ext uri="{FF2B5EF4-FFF2-40B4-BE49-F238E27FC236}">
                <a16:creationId xmlns:a16="http://schemas.microsoft.com/office/drawing/2014/main" id="{2F25FEFE-41EA-4491-8303-524E6464A8FA}"/>
              </a:ext>
            </a:extLst>
          </p:cNvPr>
          <p:cNvGrpSpPr/>
          <p:nvPr userDrawn="1"/>
        </p:nvGrpSpPr>
        <p:grpSpPr>
          <a:xfrm>
            <a:off x="-29498" y="2418736"/>
            <a:ext cx="8876095" cy="4468761"/>
            <a:chOff x="1" y="225424"/>
            <a:chExt cx="6111807" cy="3073520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id="{227FE22A-F958-4118-8FFB-375D1B17FBCB}"/>
                </a:ext>
              </a:extLst>
            </p:cNvPr>
            <p:cNvSpPr/>
            <p:nvPr userDrawn="1"/>
          </p:nvSpPr>
          <p:spPr>
            <a:xfrm>
              <a:off x="3858" y="1838501"/>
              <a:ext cx="6107950" cy="1457159"/>
            </a:xfrm>
            <a:custGeom>
              <a:avLst/>
              <a:gdLst/>
              <a:ahLst/>
              <a:cxnLst/>
              <a:rect l="l" t="t" r="r" b="b"/>
              <a:pathLst>
                <a:path w="3758087" h="896558">
                  <a:moveTo>
                    <a:pt x="680678" y="472"/>
                  </a:moveTo>
                  <a:cubicBezTo>
                    <a:pt x="785010" y="4055"/>
                    <a:pt x="890363" y="28152"/>
                    <a:pt x="991013" y="74859"/>
                  </a:cubicBezTo>
                  <a:cubicBezTo>
                    <a:pt x="1141990" y="144920"/>
                    <a:pt x="1260948" y="255903"/>
                    <a:pt x="1340819" y="388495"/>
                  </a:cubicBezTo>
                  <a:lnTo>
                    <a:pt x="1340897" y="388658"/>
                  </a:lnTo>
                  <a:lnTo>
                    <a:pt x="1361522" y="373333"/>
                  </a:lnTo>
                  <a:cubicBezTo>
                    <a:pt x="1497483" y="291433"/>
                    <a:pt x="1670374" y="276335"/>
                    <a:pt x="1825187" y="348176"/>
                  </a:cubicBezTo>
                  <a:lnTo>
                    <a:pt x="1884436" y="383286"/>
                  </a:lnTo>
                  <a:lnTo>
                    <a:pt x="1941443" y="320279"/>
                  </a:lnTo>
                  <a:cubicBezTo>
                    <a:pt x="2084229" y="190902"/>
                    <a:pt x="2296038" y="151918"/>
                    <a:pt x="2481813" y="238128"/>
                  </a:cubicBezTo>
                  <a:cubicBezTo>
                    <a:pt x="2667588" y="324337"/>
                    <a:pt x="2774567" y="511253"/>
                    <a:pt x="2767953" y="703823"/>
                  </a:cubicBezTo>
                  <a:lnTo>
                    <a:pt x="2764077" y="732687"/>
                  </a:lnTo>
                  <a:lnTo>
                    <a:pt x="2788901" y="726206"/>
                  </a:lnTo>
                  <a:cubicBezTo>
                    <a:pt x="2882924" y="711064"/>
                    <a:pt x="2982319" y="722871"/>
                    <a:pt x="3075207" y="765975"/>
                  </a:cubicBezTo>
                  <a:lnTo>
                    <a:pt x="3122055" y="793736"/>
                  </a:lnTo>
                  <a:lnTo>
                    <a:pt x="3125558" y="791133"/>
                  </a:lnTo>
                  <a:cubicBezTo>
                    <a:pt x="3261518" y="709234"/>
                    <a:pt x="3434409" y="694136"/>
                    <a:pt x="3589222" y="765976"/>
                  </a:cubicBezTo>
                  <a:cubicBezTo>
                    <a:pt x="3651147" y="794712"/>
                    <a:pt x="3704317" y="834639"/>
                    <a:pt x="3747443" y="882234"/>
                  </a:cubicBezTo>
                  <a:lnTo>
                    <a:pt x="3758087" y="896558"/>
                  </a:lnTo>
                  <a:lnTo>
                    <a:pt x="0" y="896558"/>
                  </a:lnTo>
                  <a:lnTo>
                    <a:pt x="0" y="107791"/>
                  </a:lnTo>
                  <a:lnTo>
                    <a:pt x="11496" y="109335"/>
                  </a:lnTo>
                  <a:cubicBezTo>
                    <a:pt x="25965" y="112763"/>
                    <a:pt x="40305" y="117692"/>
                    <a:pt x="54318" y="124194"/>
                  </a:cubicBezTo>
                  <a:cubicBezTo>
                    <a:pt x="82343" y="137200"/>
                    <a:pt x="106407" y="155269"/>
                    <a:pt x="125925" y="176810"/>
                  </a:cubicBezTo>
                  <a:lnTo>
                    <a:pt x="136342" y="190830"/>
                  </a:lnTo>
                  <a:lnTo>
                    <a:pt x="237386" y="115750"/>
                  </a:lnTo>
                  <a:cubicBezTo>
                    <a:pt x="369979" y="35879"/>
                    <a:pt x="524179" y="-4904"/>
                    <a:pt x="680678" y="47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4" name="矩形 8">
              <a:extLst>
                <a:ext uri="{FF2B5EF4-FFF2-40B4-BE49-F238E27FC236}">
                  <a16:creationId xmlns:a16="http://schemas.microsoft.com/office/drawing/2014/main" id="{3DD049D5-83F9-4F52-BD6C-A05BDEBCA52F}"/>
                </a:ext>
              </a:extLst>
            </p:cNvPr>
            <p:cNvSpPr/>
            <p:nvPr userDrawn="1"/>
          </p:nvSpPr>
          <p:spPr>
            <a:xfrm>
              <a:off x="1" y="2354187"/>
              <a:ext cx="3960122" cy="944757"/>
            </a:xfrm>
            <a:custGeom>
              <a:avLst/>
              <a:gdLst/>
              <a:ahLst/>
              <a:cxnLst/>
              <a:rect l="l" t="t" r="r" b="b"/>
              <a:pathLst>
                <a:path w="3758087" h="896558">
                  <a:moveTo>
                    <a:pt x="680678" y="472"/>
                  </a:moveTo>
                  <a:cubicBezTo>
                    <a:pt x="785010" y="4055"/>
                    <a:pt x="890363" y="28152"/>
                    <a:pt x="991013" y="74859"/>
                  </a:cubicBezTo>
                  <a:cubicBezTo>
                    <a:pt x="1141990" y="144920"/>
                    <a:pt x="1260948" y="255903"/>
                    <a:pt x="1340819" y="388495"/>
                  </a:cubicBezTo>
                  <a:lnTo>
                    <a:pt x="1340897" y="388658"/>
                  </a:lnTo>
                  <a:lnTo>
                    <a:pt x="1361522" y="373333"/>
                  </a:lnTo>
                  <a:cubicBezTo>
                    <a:pt x="1497483" y="291433"/>
                    <a:pt x="1670374" y="276335"/>
                    <a:pt x="1825187" y="348176"/>
                  </a:cubicBezTo>
                  <a:lnTo>
                    <a:pt x="1884436" y="383286"/>
                  </a:lnTo>
                  <a:lnTo>
                    <a:pt x="1941443" y="320279"/>
                  </a:lnTo>
                  <a:cubicBezTo>
                    <a:pt x="2084229" y="190902"/>
                    <a:pt x="2296038" y="151918"/>
                    <a:pt x="2481813" y="238128"/>
                  </a:cubicBezTo>
                  <a:cubicBezTo>
                    <a:pt x="2667588" y="324337"/>
                    <a:pt x="2774567" y="511253"/>
                    <a:pt x="2767953" y="703823"/>
                  </a:cubicBezTo>
                  <a:lnTo>
                    <a:pt x="2764077" y="732687"/>
                  </a:lnTo>
                  <a:lnTo>
                    <a:pt x="2788901" y="726206"/>
                  </a:lnTo>
                  <a:cubicBezTo>
                    <a:pt x="2882924" y="711064"/>
                    <a:pt x="2982319" y="722871"/>
                    <a:pt x="3075207" y="765975"/>
                  </a:cubicBezTo>
                  <a:lnTo>
                    <a:pt x="3122055" y="793736"/>
                  </a:lnTo>
                  <a:lnTo>
                    <a:pt x="3125558" y="791133"/>
                  </a:lnTo>
                  <a:cubicBezTo>
                    <a:pt x="3261518" y="709234"/>
                    <a:pt x="3434409" y="694136"/>
                    <a:pt x="3589222" y="765976"/>
                  </a:cubicBezTo>
                  <a:cubicBezTo>
                    <a:pt x="3651147" y="794712"/>
                    <a:pt x="3704317" y="834639"/>
                    <a:pt x="3747443" y="882234"/>
                  </a:cubicBezTo>
                  <a:lnTo>
                    <a:pt x="3758087" y="896558"/>
                  </a:lnTo>
                  <a:lnTo>
                    <a:pt x="0" y="896558"/>
                  </a:lnTo>
                  <a:lnTo>
                    <a:pt x="0" y="107791"/>
                  </a:lnTo>
                  <a:lnTo>
                    <a:pt x="11496" y="109335"/>
                  </a:lnTo>
                  <a:cubicBezTo>
                    <a:pt x="25965" y="112763"/>
                    <a:pt x="40305" y="117692"/>
                    <a:pt x="54318" y="124194"/>
                  </a:cubicBezTo>
                  <a:cubicBezTo>
                    <a:pt x="82343" y="137200"/>
                    <a:pt x="106407" y="155269"/>
                    <a:pt x="125925" y="176810"/>
                  </a:cubicBezTo>
                  <a:lnTo>
                    <a:pt x="136342" y="190830"/>
                  </a:lnTo>
                  <a:lnTo>
                    <a:pt x="237386" y="115750"/>
                  </a:lnTo>
                  <a:cubicBezTo>
                    <a:pt x="369979" y="35879"/>
                    <a:pt x="524179" y="-4904"/>
                    <a:pt x="680678" y="472"/>
                  </a:cubicBez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7FF00982-C3A8-45CB-B2DB-5707D39D751E}"/>
                </a:ext>
              </a:extLst>
            </p:cNvPr>
            <p:cNvSpPr/>
            <p:nvPr userDrawn="1"/>
          </p:nvSpPr>
          <p:spPr>
            <a:xfrm>
              <a:off x="158758" y="661402"/>
              <a:ext cx="857845" cy="857845"/>
            </a:xfrm>
            <a:prstGeom prst="ellipse">
              <a:avLst/>
            </a:prstGeom>
            <a:solidFill>
              <a:srgbClr val="4BACC6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F6F5A72A-D7AD-479C-B125-C85E7AC59D20}"/>
                </a:ext>
              </a:extLst>
            </p:cNvPr>
            <p:cNvSpPr/>
            <p:nvPr userDrawn="1"/>
          </p:nvSpPr>
          <p:spPr>
            <a:xfrm>
              <a:off x="2398442" y="807826"/>
              <a:ext cx="1085406" cy="108540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A0DEE64C-3BA2-4FAF-AD8D-FF90F3C892EA}"/>
                </a:ext>
              </a:extLst>
            </p:cNvPr>
            <p:cNvSpPr/>
            <p:nvPr userDrawn="1"/>
          </p:nvSpPr>
          <p:spPr>
            <a:xfrm>
              <a:off x="803529" y="647554"/>
              <a:ext cx="542703" cy="54270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2F443E2-77BC-4F7E-9CB2-3879B8520BB6}"/>
                </a:ext>
              </a:extLst>
            </p:cNvPr>
            <p:cNvSpPr/>
            <p:nvPr userDrawn="1"/>
          </p:nvSpPr>
          <p:spPr>
            <a:xfrm>
              <a:off x="663977" y="225424"/>
              <a:ext cx="347268" cy="3472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C2B5A14-16A6-4687-9114-9FED8EA79102}"/>
                </a:ext>
              </a:extLst>
            </p:cNvPr>
            <p:cNvSpPr/>
            <p:nvPr userDrawn="1"/>
          </p:nvSpPr>
          <p:spPr>
            <a:xfrm>
              <a:off x="3588713" y="1664867"/>
              <a:ext cx="347268" cy="3472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BAF7395D-CE27-49D8-A483-3046DB15CEAF}"/>
                </a:ext>
              </a:extLst>
            </p:cNvPr>
            <p:cNvSpPr/>
            <p:nvPr userDrawn="1"/>
          </p:nvSpPr>
          <p:spPr>
            <a:xfrm>
              <a:off x="2315845" y="563479"/>
              <a:ext cx="551171" cy="551171"/>
            </a:xfrm>
            <a:prstGeom prst="ellipse">
              <a:avLst/>
            </a:prstGeom>
            <a:solidFill>
              <a:srgbClr val="4BACC6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</p:grpSp>
      <p:grpSp>
        <p:nvGrpSpPr>
          <p:cNvPr id="20" name="组 1">
            <a:extLst>
              <a:ext uri="{FF2B5EF4-FFF2-40B4-BE49-F238E27FC236}">
                <a16:creationId xmlns:a16="http://schemas.microsoft.com/office/drawing/2014/main" id="{6E26EDDC-30E5-4A7C-ADD4-8124A3D7EE76}"/>
              </a:ext>
            </a:extLst>
          </p:cNvPr>
          <p:cNvGrpSpPr/>
          <p:nvPr userDrawn="1"/>
        </p:nvGrpSpPr>
        <p:grpSpPr>
          <a:xfrm rot="10800000">
            <a:off x="6843251" y="-83367"/>
            <a:ext cx="5348748" cy="2692882"/>
            <a:chOff x="1" y="225424"/>
            <a:chExt cx="6111807" cy="3073520"/>
          </a:xfrm>
        </p:grpSpPr>
        <p:sp>
          <p:nvSpPr>
            <p:cNvPr id="21" name="矩形 8">
              <a:extLst>
                <a:ext uri="{FF2B5EF4-FFF2-40B4-BE49-F238E27FC236}">
                  <a16:creationId xmlns:a16="http://schemas.microsoft.com/office/drawing/2014/main" id="{A8988F83-D5F5-4E18-BCEE-4FF0C50F1D73}"/>
                </a:ext>
              </a:extLst>
            </p:cNvPr>
            <p:cNvSpPr/>
            <p:nvPr userDrawn="1"/>
          </p:nvSpPr>
          <p:spPr>
            <a:xfrm>
              <a:off x="3858" y="1838501"/>
              <a:ext cx="6107950" cy="1457159"/>
            </a:xfrm>
            <a:custGeom>
              <a:avLst/>
              <a:gdLst/>
              <a:ahLst/>
              <a:cxnLst/>
              <a:rect l="l" t="t" r="r" b="b"/>
              <a:pathLst>
                <a:path w="3758087" h="896558">
                  <a:moveTo>
                    <a:pt x="680678" y="472"/>
                  </a:moveTo>
                  <a:cubicBezTo>
                    <a:pt x="785010" y="4055"/>
                    <a:pt x="890363" y="28152"/>
                    <a:pt x="991013" y="74859"/>
                  </a:cubicBezTo>
                  <a:cubicBezTo>
                    <a:pt x="1141990" y="144920"/>
                    <a:pt x="1260948" y="255903"/>
                    <a:pt x="1340819" y="388495"/>
                  </a:cubicBezTo>
                  <a:lnTo>
                    <a:pt x="1340897" y="388658"/>
                  </a:lnTo>
                  <a:lnTo>
                    <a:pt x="1361522" y="373333"/>
                  </a:lnTo>
                  <a:cubicBezTo>
                    <a:pt x="1497483" y="291433"/>
                    <a:pt x="1670374" y="276335"/>
                    <a:pt x="1825187" y="348176"/>
                  </a:cubicBezTo>
                  <a:lnTo>
                    <a:pt x="1884436" y="383286"/>
                  </a:lnTo>
                  <a:lnTo>
                    <a:pt x="1941443" y="320279"/>
                  </a:lnTo>
                  <a:cubicBezTo>
                    <a:pt x="2084229" y="190902"/>
                    <a:pt x="2296038" y="151918"/>
                    <a:pt x="2481813" y="238128"/>
                  </a:cubicBezTo>
                  <a:cubicBezTo>
                    <a:pt x="2667588" y="324337"/>
                    <a:pt x="2774567" y="511253"/>
                    <a:pt x="2767953" y="703823"/>
                  </a:cubicBezTo>
                  <a:lnTo>
                    <a:pt x="2764077" y="732687"/>
                  </a:lnTo>
                  <a:lnTo>
                    <a:pt x="2788901" y="726206"/>
                  </a:lnTo>
                  <a:cubicBezTo>
                    <a:pt x="2882924" y="711064"/>
                    <a:pt x="2982319" y="722871"/>
                    <a:pt x="3075207" y="765975"/>
                  </a:cubicBezTo>
                  <a:lnTo>
                    <a:pt x="3122055" y="793736"/>
                  </a:lnTo>
                  <a:lnTo>
                    <a:pt x="3125558" y="791133"/>
                  </a:lnTo>
                  <a:cubicBezTo>
                    <a:pt x="3261518" y="709234"/>
                    <a:pt x="3434409" y="694136"/>
                    <a:pt x="3589222" y="765976"/>
                  </a:cubicBezTo>
                  <a:cubicBezTo>
                    <a:pt x="3651147" y="794712"/>
                    <a:pt x="3704317" y="834639"/>
                    <a:pt x="3747443" y="882234"/>
                  </a:cubicBezTo>
                  <a:lnTo>
                    <a:pt x="3758087" y="896558"/>
                  </a:lnTo>
                  <a:lnTo>
                    <a:pt x="0" y="896558"/>
                  </a:lnTo>
                  <a:lnTo>
                    <a:pt x="0" y="107791"/>
                  </a:lnTo>
                  <a:lnTo>
                    <a:pt x="11496" y="109335"/>
                  </a:lnTo>
                  <a:cubicBezTo>
                    <a:pt x="25965" y="112763"/>
                    <a:pt x="40305" y="117692"/>
                    <a:pt x="54318" y="124194"/>
                  </a:cubicBezTo>
                  <a:cubicBezTo>
                    <a:pt x="82343" y="137200"/>
                    <a:pt x="106407" y="155269"/>
                    <a:pt x="125925" y="176810"/>
                  </a:cubicBezTo>
                  <a:lnTo>
                    <a:pt x="136342" y="190830"/>
                  </a:lnTo>
                  <a:lnTo>
                    <a:pt x="237386" y="115750"/>
                  </a:lnTo>
                  <a:cubicBezTo>
                    <a:pt x="369979" y="35879"/>
                    <a:pt x="524179" y="-4904"/>
                    <a:pt x="680678" y="47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22" name="矩形 8">
              <a:extLst>
                <a:ext uri="{FF2B5EF4-FFF2-40B4-BE49-F238E27FC236}">
                  <a16:creationId xmlns:a16="http://schemas.microsoft.com/office/drawing/2014/main" id="{C4FF4C59-450C-413C-BC2B-5E347519BACD}"/>
                </a:ext>
              </a:extLst>
            </p:cNvPr>
            <p:cNvSpPr/>
            <p:nvPr userDrawn="1"/>
          </p:nvSpPr>
          <p:spPr>
            <a:xfrm>
              <a:off x="1" y="2354187"/>
              <a:ext cx="3960122" cy="944757"/>
            </a:xfrm>
            <a:custGeom>
              <a:avLst/>
              <a:gdLst/>
              <a:ahLst/>
              <a:cxnLst/>
              <a:rect l="l" t="t" r="r" b="b"/>
              <a:pathLst>
                <a:path w="3758087" h="896558">
                  <a:moveTo>
                    <a:pt x="680678" y="472"/>
                  </a:moveTo>
                  <a:cubicBezTo>
                    <a:pt x="785010" y="4055"/>
                    <a:pt x="890363" y="28152"/>
                    <a:pt x="991013" y="74859"/>
                  </a:cubicBezTo>
                  <a:cubicBezTo>
                    <a:pt x="1141990" y="144920"/>
                    <a:pt x="1260948" y="255903"/>
                    <a:pt x="1340819" y="388495"/>
                  </a:cubicBezTo>
                  <a:lnTo>
                    <a:pt x="1340897" y="388658"/>
                  </a:lnTo>
                  <a:lnTo>
                    <a:pt x="1361522" y="373333"/>
                  </a:lnTo>
                  <a:cubicBezTo>
                    <a:pt x="1497483" y="291433"/>
                    <a:pt x="1670374" y="276335"/>
                    <a:pt x="1825187" y="348176"/>
                  </a:cubicBezTo>
                  <a:lnTo>
                    <a:pt x="1884436" y="383286"/>
                  </a:lnTo>
                  <a:lnTo>
                    <a:pt x="1941443" y="320279"/>
                  </a:lnTo>
                  <a:cubicBezTo>
                    <a:pt x="2084229" y="190902"/>
                    <a:pt x="2296038" y="151918"/>
                    <a:pt x="2481813" y="238128"/>
                  </a:cubicBezTo>
                  <a:cubicBezTo>
                    <a:pt x="2667588" y="324337"/>
                    <a:pt x="2774567" y="511253"/>
                    <a:pt x="2767953" y="703823"/>
                  </a:cubicBezTo>
                  <a:lnTo>
                    <a:pt x="2764077" y="732687"/>
                  </a:lnTo>
                  <a:lnTo>
                    <a:pt x="2788901" y="726206"/>
                  </a:lnTo>
                  <a:cubicBezTo>
                    <a:pt x="2882924" y="711064"/>
                    <a:pt x="2982319" y="722871"/>
                    <a:pt x="3075207" y="765975"/>
                  </a:cubicBezTo>
                  <a:lnTo>
                    <a:pt x="3122055" y="793736"/>
                  </a:lnTo>
                  <a:lnTo>
                    <a:pt x="3125558" y="791133"/>
                  </a:lnTo>
                  <a:cubicBezTo>
                    <a:pt x="3261518" y="709234"/>
                    <a:pt x="3434409" y="694136"/>
                    <a:pt x="3589222" y="765976"/>
                  </a:cubicBezTo>
                  <a:cubicBezTo>
                    <a:pt x="3651147" y="794712"/>
                    <a:pt x="3704317" y="834639"/>
                    <a:pt x="3747443" y="882234"/>
                  </a:cubicBezTo>
                  <a:lnTo>
                    <a:pt x="3758087" y="896558"/>
                  </a:lnTo>
                  <a:lnTo>
                    <a:pt x="0" y="896558"/>
                  </a:lnTo>
                  <a:lnTo>
                    <a:pt x="0" y="107791"/>
                  </a:lnTo>
                  <a:lnTo>
                    <a:pt x="11496" y="109335"/>
                  </a:lnTo>
                  <a:cubicBezTo>
                    <a:pt x="25965" y="112763"/>
                    <a:pt x="40305" y="117692"/>
                    <a:pt x="54318" y="124194"/>
                  </a:cubicBezTo>
                  <a:cubicBezTo>
                    <a:pt x="82343" y="137200"/>
                    <a:pt x="106407" y="155269"/>
                    <a:pt x="125925" y="176810"/>
                  </a:cubicBezTo>
                  <a:lnTo>
                    <a:pt x="136342" y="190830"/>
                  </a:lnTo>
                  <a:lnTo>
                    <a:pt x="237386" y="115750"/>
                  </a:lnTo>
                  <a:cubicBezTo>
                    <a:pt x="369979" y="35879"/>
                    <a:pt x="524179" y="-4904"/>
                    <a:pt x="680678" y="472"/>
                  </a:cubicBez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dirty="0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EFD89257-6833-462E-A7EF-E706A7359A75}"/>
                </a:ext>
              </a:extLst>
            </p:cNvPr>
            <p:cNvSpPr/>
            <p:nvPr userDrawn="1"/>
          </p:nvSpPr>
          <p:spPr>
            <a:xfrm>
              <a:off x="158758" y="661402"/>
              <a:ext cx="857845" cy="857845"/>
            </a:xfrm>
            <a:prstGeom prst="ellipse">
              <a:avLst/>
            </a:prstGeom>
            <a:solidFill>
              <a:srgbClr val="4BACC6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356248E-36C0-499C-A3B4-111B9409E1AD}"/>
                </a:ext>
              </a:extLst>
            </p:cNvPr>
            <p:cNvSpPr/>
            <p:nvPr userDrawn="1"/>
          </p:nvSpPr>
          <p:spPr>
            <a:xfrm>
              <a:off x="2398442" y="807826"/>
              <a:ext cx="1085406" cy="108540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98036411-1E2A-42FA-9230-78D7F3E3859A}"/>
                </a:ext>
              </a:extLst>
            </p:cNvPr>
            <p:cNvSpPr/>
            <p:nvPr userDrawn="1"/>
          </p:nvSpPr>
          <p:spPr>
            <a:xfrm>
              <a:off x="803529" y="647554"/>
              <a:ext cx="542703" cy="54270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F2DDE05F-4218-4122-A4C9-5F6550C8EB5D}"/>
                </a:ext>
              </a:extLst>
            </p:cNvPr>
            <p:cNvSpPr/>
            <p:nvPr userDrawn="1"/>
          </p:nvSpPr>
          <p:spPr>
            <a:xfrm>
              <a:off x="663977" y="225424"/>
              <a:ext cx="347268" cy="3472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1E7D7266-34E7-4757-AF0E-F885443B71CD}"/>
                </a:ext>
              </a:extLst>
            </p:cNvPr>
            <p:cNvSpPr/>
            <p:nvPr userDrawn="1"/>
          </p:nvSpPr>
          <p:spPr>
            <a:xfrm>
              <a:off x="3588713" y="1664867"/>
              <a:ext cx="347268" cy="3472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38B1348-3F62-4090-AE65-D8C1D56E2458}"/>
                </a:ext>
              </a:extLst>
            </p:cNvPr>
            <p:cNvSpPr/>
            <p:nvPr userDrawn="1"/>
          </p:nvSpPr>
          <p:spPr>
            <a:xfrm>
              <a:off x="2315845" y="563479"/>
              <a:ext cx="551171" cy="551171"/>
            </a:xfrm>
            <a:prstGeom prst="ellipse">
              <a:avLst/>
            </a:prstGeom>
            <a:solidFill>
              <a:srgbClr val="4BACC6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228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709144-8F47-4D46-B0BE-63CF6E9DB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8BBE8C-AAA1-41CE-8486-4C66AF93B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BC1B70-FE8F-4D85-AF31-8563F28B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ED84-0B5F-4399-8948-E7BFF8E9EED2}" type="datetimeFigureOut">
              <a:rPr lang="zh-CN" altLang="en-US" smtClean="0"/>
              <a:t>2019/10/29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5D1C1C-8118-440D-B952-DF506946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0BA36D-60C1-4CA5-B007-ED21EEA7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0D7C-7A46-4938-AD93-1B39265202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2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054370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18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427389" y="1693539"/>
            <a:ext cx="9033243" cy="186204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11500" dirty="0">
                <a:solidFill>
                  <a:srgbClr val="1768AC"/>
                </a:solidFill>
                <a:latin typeface="田氏颜体大字库" panose="020B0503020204020204" pitchFamily="34" charset="2"/>
                <a:ea typeface="田氏颜体大字库" panose="020B0503020204020204" pitchFamily="34" charset="2"/>
              </a:rPr>
              <a:t>校学术委员会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3343273" y="3810465"/>
            <a:ext cx="520147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6BEE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工作会议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C1A51F1-2D35-4BA9-8B19-C9A44F27FC4E}"/>
              </a:ext>
            </a:extLst>
          </p:cNvPr>
          <p:cNvSpPr txBox="1"/>
          <p:nvPr/>
        </p:nvSpPr>
        <p:spPr>
          <a:xfrm>
            <a:off x="3529212" y="5132169"/>
            <a:ext cx="49289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3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3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3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0317E1-9250-49F8-8288-87A90775A2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2" y="427874"/>
            <a:ext cx="1269178" cy="126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82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930D012-140A-4A04-92A6-67A5ADA55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15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90F17B6-547A-42F3-81AE-980980D2A746}"/>
              </a:ext>
            </a:extLst>
          </p:cNvPr>
          <p:cNvSpPr txBox="1"/>
          <p:nvPr/>
        </p:nvSpPr>
        <p:spPr>
          <a:xfrm>
            <a:off x="1130538" y="1073426"/>
            <a:ext cx="993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上南中学慕课设计与实践培训课程开班大会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9A5332-C229-4616-847C-826AC38BF721}"/>
              </a:ext>
            </a:extLst>
          </p:cNvPr>
          <p:cNvSpPr txBox="1"/>
          <p:nvPr/>
        </p:nvSpPr>
        <p:spPr>
          <a:xfrm>
            <a:off x="5231019" y="4707357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2018</a:t>
            </a:r>
            <a:r>
              <a:rPr lang="zh-CN" altLang="en-US" b="1" dirty="0">
                <a:solidFill>
                  <a:schemeClr val="bg1"/>
                </a:solidFill>
              </a:rPr>
              <a:t>年</a:t>
            </a:r>
            <a:r>
              <a:rPr lang="en-US" altLang="zh-CN" b="1" dirty="0">
                <a:solidFill>
                  <a:schemeClr val="bg1"/>
                </a:solidFill>
              </a:rPr>
              <a:t>3</a:t>
            </a:r>
            <a:r>
              <a:rPr lang="zh-CN" altLang="en-US" b="1" dirty="0">
                <a:solidFill>
                  <a:schemeClr val="bg1"/>
                </a:solidFill>
              </a:rPr>
              <a:t>月</a:t>
            </a:r>
            <a:r>
              <a:rPr lang="en-US" altLang="zh-CN" b="1" dirty="0">
                <a:solidFill>
                  <a:schemeClr val="bg1"/>
                </a:solidFill>
              </a:rPr>
              <a:t>15</a:t>
            </a:r>
            <a:r>
              <a:rPr lang="zh-CN" altLang="en-US" b="1" dirty="0">
                <a:solidFill>
                  <a:schemeClr val="bg1"/>
                </a:solidFill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556496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4CD5B12-6202-4307-8AB2-D374DCCE6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 b="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1221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24898930760&amp;di=1dfaf9d9878e7ce91d491daa09cf00e1&amp;imgtype=0&amp;src=http%3A%2F%2Fimgsrc.baidu.com%2Fimgad%2Fpic%2Fitem%2Fa71ea8d3fd1f41343ddccf532e1f95cad1c85e30.jpg">
            <a:extLst>
              <a:ext uri="{FF2B5EF4-FFF2-40B4-BE49-F238E27FC236}">
                <a16:creationId xmlns:a16="http://schemas.microsoft.com/office/drawing/2014/main" id="{D84016AD-D0B0-4321-B678-1857D83E3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 bwMode="auto">
          <a:xfrm>
            <a:off x="-1" y="0"/>
            <a:ext cx="12192001" cy="688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CFD7E58-CF09-4E07-A635-54F147EBBEA1}"/>
              </a:ext>
            </a:extLst>
          </p:cNvPr>
          <p:cNvSpPr txBox="1"/>
          <p:nvPr/>
        </p:nvSpPr>
        <p:spPr>
          <a:xfrm>
            <a:off x="5738193" y="4105278"/>
            <a:ext cx="2698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上海市上南中学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2018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年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4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月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28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B8223D-8095-48C4-924F-66316EE2F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392" y="1872758"/>
            <a:ext cx="794377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5000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DE126CA-39A9-4112-AE13-32E0C67AA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80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41B6BA1-F599-4A01-BD87-3A542A5A6D2F}"/>
              </a:ext>
            </a:extLst>
          </p:cNvPr>
          <p:cNvSpPr txBox="1"/>
          <p:nvPr/>
        </p:nvSpPr>
        <p:spPr>
          <a:xfrm>
            <a:off x="2193051" y="902035"/>
            <a:ext cx="9475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党员干部与</a:t>
            </a:r>
            <a:r>
              <a:rPr lang="en-US" altLang="zh-CN" sz="4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4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届高三部分学生结对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619A8CA-E25C-4EF1-81EB-874FFC592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482" y="1665950"/>
            <a:ext cx="7608467" cy="400541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57ECE8A-835A-4FAC-9C32-4E5051FA591D}"/>
              </a:ext>
            </a:extLst>
          </p:cNvPr>
          <p:cNvSpPr txBox="1"/>
          <p:nvPr/>
        </p:nvSpPr>
        <p:spPr>
          <a:xfrm>
            <a:off x="3942062" y="5187905"/>
            <a:ext cx="4397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上海市上南中学</a:t>
            </a:r>
            <a:r>
              <a:rPr lang="en-US" altLang="zh-CN" sz="24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58423368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DE126CA-39A9-4112-AE13-32E0C67AA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80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41B6BA1-F599-4A01-BD87-3A542A5A6D2F}"/>
              </a:ext>
            </a:extLst>
          </p:cNvPr>
          <p:cNvSpPr txBox="1"/>
          <p:nvPr/>
        </p:nvSpPr>
        <p:spPr>
          <a:xfrm>
            <a:off x="2193051" y="902035"/>
            <a:ext cx="9475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党员干部与</a:t>
            </a:r>
            <a:r>
              <a:rPr lang="en-US" altLang="zh-CN" sz="4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4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届高三部分学生结对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619A8CA-E25C-4EF1-81EB-874FFC592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482" y="1665950"/>
            <a:ext cx="7608467" cy="400541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57ECE8A-835A-4FAC-9C32-4E5051FA591D}"/>
              </a:ext>
            </a:extLst>
          </p:cNvPr>
          <p:cNvSpPr txBox="1"/>
          <p:nvPr/>
        </p:nvSpPr>
        <p:spPr>
          <a:xfrm>
            <a:off x="3942062" y="5187905"/>
            <a:ext cx="4397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上海市上南中学</a:t>
            </a:r>
            <a:r>
              <a:rPr lang="en-US" altLang="zh-CN" sz="24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304142759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400141" y="3104868"/>
            <a:ext cx="918713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5400" dirty="0">
                <a:solidFill>
                  <a:srgbClr val="FF0000"/>
                </a:solidFill>
                <a:latin typeface="田氏颜体大字库" panose="020B0503020204020204" pitchFamily="34" charset="2"/>
                <a:ea typeface="田氏颜体大字库" panose="020B0503020204020204" pitchFamily="34" charset="2"/>
              </a:rPr>
              <a:t>聚焦核心素养，推进深度学习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451343" y="2033489"/>
            <a:ext cx="90847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A1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上南中学教学展示周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C1A51F1-2D35-4BA9-8B19-C9A44F27FC4E}"/>
              </a:ext>
            </a:extLst>
          </p:cNvPr>
          <p:cNvSpPr txBox="1"/>
          <p:nvPr/>
        </p:nvSpPr>
        <p:spPr>
          <a:xfrm>
            <a:off x="3479517" y="4860320"/>
            <a:ext cx="49289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3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3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36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0317E1-9250-49F8-8288-87A90775A2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2" y="427874"/>
            <a:ext cx="1269178" cy="126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F39ACEA-DF4C-4358-86A0-93169446E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266B387-9F65-4BB8-9F56-5FD5E41EB569}"/>
              </a:ext>
            </a:extLst>
          </p:cNvPr>
          <p:cNvSpPr txBox="1"/>
          <p:nvPr/>
        </p:nvSpPr>
        <p:spPr>
          <a:xfrm>
            <a:off x="1338469" y="33130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上海市上南中学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88D7B7-EC17-42E8-AA6A-B23F211397A9}"/>
              </a:ext>
            </a:extLst>
          </p:cNvPr>
          <p:cNvSpPr txBox="1"/>
          <p:nvPr/>
        </p:nvSpPr>
        <p:spPr>
          <a:xfrm>
            <a:off x="1358164" y="1808923"/>
            <a:ext cx="9475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党员干部与</a:t>
            </a:r>
            <a:r>
              <a:rPr lang="en-US" altLang="zh-CN" sz="4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4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届高三部分学生结对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B9EAB36-4396-42A8-A920-8BB00D4E3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227" y="2429340"/>
            <a:ext cx="7297544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6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7" hidden="1">
            <a:extLst>
              <a:ext uri="{FF2B5EF4-FFF2-40B4-BE49-F238E27FC236}">
                <a16:creationId xmlns:a16="http://schemas.microsoft.com/office/drawing/2014/main" id="{44AEB985-759B-4273-B5DF-790667BB1626}"/>
              </a:ext>
            </a:extLst>
          </p:cNvPr>
          <p:cNvSpPr>
            <a:spLocks/>
          </p:cNvSpPr>
          <p:nvPr/>
        </p:nvSpPr>
        <p:spPr bwMode="auto">
          <a:xfrm>
            <a:off x="0" y="4817534"/>
            <a:ext cx="12200467" cy="2084917"/>
          </a:xfrm>
          <a:custGeom>
            <a:avLst/>
            <a:gdLst>
              <a:gd name="T0" fmla="*/ 0 w 2702"/>
              <a:gd name="T1" fmla="*/ 0 h 462"/>
              <a:gd name="T2" fmla="*/ 541842 w 2702"/>
              <a:gd name="T3" fmla="*/ 196307 h 462"/>
              <a:gd name="T4" fmla="*/ 1090456 w 2702"/>
              <a:gd name="T5" fmla="*/ 385845 h 462"/>
              <a:gd name="T6" fmla="*/ 3430535 w 2702"/>
              <a:gd name="T7" fmla="*/ 984920 h 462"/>
              <a:gd name="T8" fmla="*/ 5066219 w 2702"/>
              <a:gd name="T9" fmla="*/ 927382 h 462"/>
              <a:gd name="T10" fmla="*/ 5293115 w 2702"/>
              <a:gd name="T11" fmla="*/ 788613 h 462"/>
              <a:gd name="T12" fmla="*/ 5767227 w 2702"/>
              <a:gd name="T13" fmla="*/ 527999 h 462"/>
              <a:gd name="T14" fmla="*/ 6911867 w 2702"/>
              <a:gd name="T15" fmla="*/ 199692 h 462"/>
              <a:gd name="T16" fmla="*/ 9130031 w 2702"/>
              <a:gd name="T17" fmla="*/ 829228 h 462"/>
              <a:gd name="T18" fmla="*/ 9143577 w 2702"/>
              <a:gd name="T19" fmla="*/ 995074 h 462"/>
              <a:gd name="T20" fmla="*/ 9143577 w 2702"/>
              <a:gd name="T21" fmla="*/ 1560303 h 462"/>
              <a:gd name="T22" fmla="*/ 9143577 w 2702"/>
              <a:gd name="T23" fmla="*/ 1563688 h 462"/>
              <a:gd name="T24" fmla="*/ 0 w 2702"/>
              <a:gd name="T25" fmla="*/ 1563688 h 462"/>
              <a:gd name="T26" fmla="*/ 0 w 2702"/>
              <a:gd name="T27" fmla="*/ 0 h 4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702" h="462">
                <a:moveTo>
                  <a:pt x="0" y="0"/>
                </a:moveTo>
                <a:cubicBezTo>
                  <a:pt x="53" y="20"/>
                  <a:pt x="107" y="39"/>
                  <a:pt x="160" y="58"/>
                </a:cubicBezTo>
                <a:cubicBezTo>
                  <a:pt x="213" y="78"/>
                  <a:pt x="267" y="97"/>
                  <a:pt x="322" y="114"/>
                </a:cubicBezTo>
                <a:cubicBezTo>
                  <a:pt x="543" y="184"/>
                  <a:pt x="759" y="251"/>
                  <a:pt x="1013" y="291"/>
                </a:cubicBezTo>
                <a:cubicBezTo>
                  <a:pt x="1165" y="314"/>
                  <a:pt x="1370" y="331"/>
                  <a:pt x="1496" y="274"/>
                </a:cubicBezTo>
                <a:cubicBezTo>
                  <a:pt x="1520" y="263"/>
                  <a:pt x="1540" y="248"/>
                  <a:pt x="1563" y="233"/>
                </a:cubicBezTo>
                <a:cubicBezTo>
                  <a:pt x="1606" y="204"/>
                  <a:pt x="1653" y="178"/>
                  <a:pt x="1703" y="156"/>
                </a:cubicBezTo>
                <a:cubicBezTo>
                  <a:pt x="1803" y="112"/>
                  <a:pt x="1915" y="79"/>
                  <a:pt x="2041" y="59"/>
                </a:cubicBezTo>
                <a:cubicBezTo>
                  <a:pt x="2317" y="17"/>
                  <a:pt x="2598" y="64"/>
                  <a:pt x="2696" y="245"/>
                </a:cubicBezTo>
                <a:cubicBezTo>
                  <a:pt x="2702" y="257"/>
                  <a:pt x="2700" y="275"/>
                  <a:pt x="2700" y="294"/>
                </a:cubicBezTo>
                <a:cubicBezTo>
                  <a:pt x="2700" y="349"/>
                  <a:pt x="2700" y="412"/>
                  <a:pt x="2700" y="461"/>
                </a:cubicBezTo>
                <a:cubicBezTo>
                  <a:pt x="2700" y="461"/>
                  <a:pt x="2700" y="462"/>
                  <a:pt x="2700" y="462"/>
                </a:cubicBezTo>
                <a:cubicBezTo>
                  <a:pt x="1800" y="462"/>
                  <a:pt x="900" y="462"/>
                  <a:pt x="0" y="462"/>
                </a:cubicBezTo>
                <a:cubicBezTo>
                  <a:pt x="0" y="308"/>
                  <a:pt x="0" y="15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14339" name="Picture 11" hidden="1">
            <a:extLst>
              <a:ext uri="{FF2B5EF4-FFF2-40B4-BE49-F238E27FC236}">
                <a16:creationId xmlns:a16="http://schemas.microsoft.com/office/drawing/2014/main" id="{E7A17883-DCB6-43EE-94FB-0F28BFAFE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"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2" hidden="1">
            <a:extLst>
              <a:ext uri="{FF2B5EF4-FFF2-40B4-BE49-F238E27FC236}">
                <a16:creationId xmlns:a16="http://schemas.microsoft.com/office/drawing/2014/main" id="{0CB7014E-BCCA-41D9-95DE-0009A3CDB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"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hidden="1">
            <a:extLst>
              <a:ext uri="{FF2B5EF4-FFF2-40B4-BE49-F238E27FC236}">
                <a16:creationId xmlns:a16="http://schemas.microsoft.com/office/drawing/2014/main" id="{E922CBD7-1AB2-4381-B68F-9A973FF3A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"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椭圆 1" hidden="1">
            <a:extLst>
              <a:ext uri="{FF2B5EF4-FFF2-40B4-BE49-F238E27FC236}">
                <a16:creationId xmlns:a16="http://schemas.microsoft.com/office/drawing/2014/main" id="{53270BDA-AEE0-4815-A87E-7ABAFE091EEC}"/>
              </a:ext>
            </a:extLst>
          </p:cNvPr>
          <p:cNvSpPr>
            <a:spLocks noChangeArrowheads="1"/>
          </p:cNvSpPr>
          <p:nvPr/>
        </p:nvSpPr>
        <p:spPr bwMode="auto">
          <a:xfrm rot="20658607">
            <a:off x="-19792951" y="-19706166"/>
            <a:ext cx="35138784" cy="17862549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FFFFFF"/>
              </a:solidFill>
            </a:endParaRPr>
          </a:p>
        </p:txBody>
      </p:sp>
      <p:pic>
        <p:nvPicPr>
          <p:cNvPr id="14343" name="Picture 9" hidden="1">
            <a:extLst>
              <a:ext uri="{FF2B5EF4-FFF2-40B4-BE49-F238E27FC236}">
                <a16:creationId xmlns:a16="http://schemas.microsoft.com/office/drawing/2014/main" id="{F793E3D3-6C58-4FC7-9FFD-1F8E812D5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t="44801" r="66876" b="35699"/>
          <a:stretch>
            <a:fillRect/>
          </a:stretch>
        </p:blipFill>
        <p:spPr bwMode="auto">
          <a:xfrm>
            <a:off x="9527118" y="552451"/>
            <a:ext cx="986367" cy="101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0">
            <a:extLst>
              <a:ext uri="{FF2B5EF4-FFF2-40B4-BE49-F238E27FC236}">
                <a16:creationId xmlns:a16="http://schemas.microsoft.com/office/drawing/2014/main" id="{49634EF2-C33C-4F31-9096-5F34A336D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67" y="6917267"/>
            <a:ext cx="543984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11副本">
            <a:extLst>
              <a:ext uri="{FF2B5EF4-FFF2-40B4-BE49-F238E27FC236}">
                <a16:creationId xmlns:a16="http://schemas.microsoft.com/office/drawing/2014/main" id="{89EB37F5-D7B9-483E-8578-36E303BEB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4126618" cy="148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11-2">
            <a:extLst>
              <a:ext uri="{FF2B5EF4-FFF2-40B4-BE49-F238E27FC236}">
                <a16:creationId xmlns:a16="http://schemas.microsoft.com/office/drawing/2014/main" id="{C03B6994-B836-4E74-90D2-5FC8C4A3C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685117"/>
            <a:ext cx="5232400" cy="317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3" descr="7">
            <a:extLst>
              <a:ext uri="{FF2B5EF4-FFF2-40B4-BE49-F238E27FC236}">
                <a16:creationId xmlns:a16="http://schemas.microsoft.com/office/drawing/2014/main" id="{41EA2368-2D5B-47DE-A63B-E22B3FF1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1" y="4144262"/>
            <a:ext cx="3276600" cy="261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54" name="Group 16">
            <a:extLst>
              <a:ext uri="{FF2B5EF4-FFF2-40B4-BE49-F238E27FC236}">
                <a16:creationId xmlns:a16="http://schemas.microsoft.com/office/drawing/2014/main" id="{ACC9195E-8F9C-4C15-9CCD-6B46C1DBB37A}"/>
              </a:ext>
            </a:extLst>
          </p:cNvPr>
          <p:cNvGrpSpPr>
            <a:grpSpLocks/>
          </p:cNvGrpSpPr>
          <p:nvPr/>
        </p:nvGrpSpPr>
        <p:grpSpPr bwMode="auto">
          <a:xfrm>
            <a:off x="8000577" y="1010508"/>
            <a:ext cx="4248865" cy="113443"/>
            <a:chOff x="720" y="493"/>
            <a:chExt cx="2549" cy="68"/>
          </a:xfrm>
        </p:grpSpPr>
        <p:sp>
          <p:nvSpPr>
            <p:cNvPr id="14355" name="Line 17">
              <a:extLst>
                <a:ext uri="{FF2B5EF4-FFF2-40B4-BE49-F238E27FC236}">
                  <a16:creationId xmlns:a16="http://schemas.microsoft.com/office/drawing/2014/main" id="{05E5EA32-9F38-4303-935D-86725B321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528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356" name="Oval 18">
              <a:extLst>
                <a:ext uri="{FF2B5EF4-FFF2-40B4-BE49-F238E27FC236}">
                  <a16:creationId xmlns:a16="http://schemas.microsoft.com/office/drawing/2014/main" id="{7203F860-A8BC-4C5A-8EBB-E5A602CC2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" y="493"/>
              <a:ext cx="68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</p:grpSp>
      <p:pic>
        <p:nvPicPr>
          <p:cNvPr id="30741" name="Picture 21" descr="封面">
            <a:extLst>
              <a:ext uri="{FF2B5EF4-FFF2-40B4-BE49-F238E27FC236}">
                <a16:creationId xmlns:a16="http://schemas.microsoft.com/office/drawing/2014/main" id="{288872AA-A2D0-42E7-8990-6650EF575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770" y="5789101"/>
            <a:ext cx="1056216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FB4B1A0-326E-4EC4-945B-B408EAA6747D}"/>
              </a:ext>
            </a:extLst>
          </p:cNvPr>
          <p:cNvSpPr txBox="1"/>
          <p:nvPr/>
        </p:nvSpPr>
        <p:spPr>
          <a:xfrm>
            <a:off x="4423719" y="3926263"/>
            <a:ext cx="3313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执教：何潇晨</a:t>
            </a:r>
            <a:endParaRPr lang="en-US" altLang="zh-CN" dirty="0"/>
          </a:p>
          <a:p>
            <a:r>
              <a:rPr lang="zh-CN" altLang="en-US" dirty="0"/>
              <a:t>地点：</a:t>
            </a:r>
            <a:r>
              <a:rPr lang="en-US" altLang="zh-CN" dirty="0"/>
              <a:t>1</a:t>
            </a:r>
            <a:r>
              <a:rPr lang="zh-CN" altLang="en-US" dirty="0"/>
              <a:t>号楼</a:t>
            </a:r>
            <a:r>
              <a:rPr lang="en-US" altLang="zh-CN" dirty="0"/>
              <a:t>2</a:t>
            </a:r>
            <a:r>
              <a:rPr lang="zh-CN" altLang="en-US" dirty="0"/>
              <a:t>楼智慧教室</a:t>
            </a:r>
            <a:endParaRPr lang="en-US" altLang="zh-CN" dirty="0"/>
          </a:p>
          <a:p>
            <a:r>
              <a:rPr lang="zh-CN" altLang="en-US" dirty="0"/>
              <a:t>时间：</a:t>
            </a:r>
            <a:r>
              <a:rPr lang="en-US" altLang="zh-CN" dirty="0"/>
              <a:t>2019</a:t>
            </a:r>
            <a:r>
              <a:rPr lang="zh-CN" altLang="en-US" dirty="0"/>
              <a:t>年</a:t>
            </a: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23</a:t>
            </a:r>
            <a:r>
              <a:rPr lang="zh-CN" altLang="en-US" dirty="0"/>
              <a:t>日</a:t>
            </a:r>
            <a:r>
              <a:rPr lang="en-US" altLang="zh-CN" dirty="0"/>
              <a:t>13:00</a:t>
            </a:r>
            <a:r>
              <a:rPr lang="zh-CN" altLang="en-US" dirty="0"/>
              <a:t>点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7592E36-987F-4FD8-BD01-FDE728DF3E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5230" y="39170"/>
            <a:ext cx="4980864" cy="12497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6748F6-6860-412B-8356-A344F64AFE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1163" y="2318686"/>
            <a:ext cx="8041321" cy="160338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EC57448-80BC-4D80-B746-927F7A163E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1163" y="1308056"/>
            <a:ext cx="8248603" cy="134733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6.66667E-6 1.05653E-6 C 0.0198 -0.00587 0.02657 -0.02256 0.04132 -0.04233 C 0.04462 -0.0516 0.0474 -0.06025 0.04931 -0.07075 C 0.05157 -0.09917 0.05244 -0.10072 0.04931 -0.1384 C 0.04896 -0.14211 0.04619 -0.14705 0.04619 -0.14705 C 0.02657 -0.18289 0.00278 -0.21255 -0.01267 -0.25425 C -0.0177 -0.26785 -0.01267 -0.28669 -0.01111 -0.30245 C -0.0092 -0.32283 0.00452 -0.35589 0.01442 -0.36732 C 0.02205 -0.38771 0.03525 -0.39358 0.04619 -0.40686 C 0.04966 -0.41088 0.05244 -0.41613 0.05556 -0.42107 C 0.05834 -0.4254 0.06355 -0.43498 0.06355 -0.43498 C 0.06563 -0.45042 0.06945 -0.46494 0.07153 -0.48039 C 0.07101 -0.49244 0.07153 -0.5051 0.06997 -0.51684 C 0.06598 -0.54712 0.04862 -0.57708 0.03507 -0.59315 C 0.02865 -0.60983 0.02067 -0.62435 0.01442 -0.64165 C 0.01268 -0.65339 0.00955 -0.66544 0.00955 -0.6781 L 0.02709 -0.77109 " pathEditMode="relative" rAng="0" ptsTypes="fffffffffffffffAA">
                                      <p:cBhvr>
                                        <p:cTn id="9" dur="12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6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25750150143&amp;di=63980797297c95ad093ceeb48a4b2941&amp;imgtype=0&amp;src=http%3A%2F%2Fimg.zcool.cn%2Fcommunity%2F010a1055e7ce7932f875a1327264bc.jpg">
            <a:extLst>
              <a:ext uri="{FF2B5EF4-FFF2-40B4-BE49-F238E27FC236}">
                <a16:creationId xmlns:a16="http://schemas.microsoft.com/office/drawing/2014/main" id="{86E5A770-7B51-4D43-A86C-39919F7B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" y="2168801"/>
            <a:ext cx="85725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4854BC2-769C-4191-AE69-DCE61A56CC98}"/>
              </a:ext>
            </a:extLst>
          </p:cNvPr>
          <p:cNvSpPr txBox="1"/>
          <p:nvPr/>
        </p:nvSpPr>
        <p:spPr>
          <a:xfrm>
            <a:off x="899705" y="815811"/>
            <a:ext cx="10392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2018</a:t>
            </a:r>
            <a:r>
              <a:rPr lang="zh-CN" altLang="en-US" sz="3600" dirty="0"/>
              <a:t>年上海市普通高中学业水平考试技能操作测试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5BC2146-74D0-44F9-88F4-96B9B64A78E7}"/>
              </a:ext>
            </a:extLst>
          </p:cNvPr>
          <p:cNvSpPr txBox="1"/>
          <p:nvPr/>
        </p:nvSpPr>
        <p:spPr>
          <a:xfrm>
            <a:off x="6245446" y="1989700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第一候考室</a:t>
            </a:r>
          </a:p>
        </p:txBody>
      </p:sp>
    </p:spTree>
    <p:extLst>
      <p:ext uri="{BB962C8B-B14F-4D97-AF65-F5344CB8AC3E}">
        <p14:creationId xmlns:p14="http://schemas.microsoft.com/office/powerpoint/2010/main" val="3228823679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25750150143&amp;di=63980797297c95ad093ceeb48a4b2941&amp;imgtype=0&amp;src=http%3A%2F%2Fimg.zcool.cn%2Fcommunity%2F010a1055e7ce7932f875a1327264bc.jpg">
            <a:extLst>
              <a:ext uri="{FF2B5EF4-FFF2-40B4-BE49-F238E27FC236}">
                <a16:creationId xmlns:a16="http://schemas.microsoft.com/office/drawing/2014/main" id="{86E5A770-7B51-4D43-A86C-39919F7B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" y="2168801"/>
            <a:ext cx="85725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4854BC2-769C-4191-AE69-DCE61A56CC98}"/>
              </a:ext>
            </a:extLst>
          </p:cNvPr>
          <p:cNvSpPr txBox="1"/>
          <p:nvPr/>
        </p:nvSpPr>
        <p:spPr>
          <a:xfrm>
            <a:off x="899705" y="815811"/>
            <a:ext cx="10392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2018</a:t>
            </a:r>
            <a:r>
              <a:rPr lang="zh-CN" altLang="en-US" sz="3600" dirty="0"/>
              <a:t>年上海市普通高中学业水平考试技能操作测试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5BC2146-74D0-44F9-88F4-96B9B64A78E7}"/>
              </a:ext>
            </a:extLst>
          </p:cNvPr>
          <p:cNvSpPr txBox="1"/>
          <p:nvPr/>
        </p:nvSpPr>
        <p:spPr>
          <a:xfrm>
            <a:off x="6245446" y="1989700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第二候考室</a:t>
            </a:r>
          </a:p>
        </p:txBody>
      </p:sp>
    </p:spTree>
    <p:extLst>
      <p:ext uri="{BB962C8B-B14F-4D97-AF65-F5344CB8AC3E}">
        <p14:creationId xmlns:p14="http://schemas.microsoft.com/office/powerpoint/2010/main" val="2540084862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25750150143&amp;di=63980797297c95ad093ceeb48a4b2941&amp;imgtype=0&amp;src=http%3A%2F%2Fimg.zcool.cn%2Fcommunity%2F010a1055e7ce7932f875a1327264bc.jpg">
            <a:extLst>
              <a:ext uri="{FF2B5EF4-FFF2-40B4-BE49-F238E27FC236}">
                <a16:creationId xmlns:a16="http://schemas.microsoft.com/office/drawing/2014/main" id="{86E5A770-7B51-4D43-A86C-39919F7B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" y="2168801"/>
            <a:ext cx="85725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4854BC2-769C-4191-AE69-DCE61A56CC98}"/>
              </a:ext>
            </a:extLst>
          </p:cNvPr>
          <p:cNvSpPr txBox="1"/>
          <p:nvPr/>
        </p:nvSpPr>
        <p:spPr>
          <a:xfrm>
            <a:off x="899705" y="815811"/>
            <a:ext cx="10392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2018</a:t>
            </a:r>
            <a:r>
              <a:rPr lang="zh-CN" altLang="en-US" sz="3600" dirty="0"/>
              <a:t>年上海市普通高中学业水平考试技能操作测试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5BC2146-74D0-44F9-88F4-96B9B64A78E7}"/>
              </a:ext>
            </a:extLst>
          </p:cNvPr>
          <p:cNvSpPr txBox="1"/>
          <p:nvPr/>
        </p:nvSpPr>
        <p:spPr>
          <a:xfrm>
            <a:off x="6245446" y="1989700"/>
            <a:ext cx="4939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第三候考室</a:t>
            </a:r>
            <a: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7800875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25750150143&amp;di=63980797297c95ad093ceeb48a4b2941&amp;imgtype=0&amp;src=http%3A%2F%2Fimg.zcool.cn%2Fcommunity%2F010a1055e7ce7932f875a1327264bc.jpg">
            <a:extLst>
              <a:ext uri="{FF2B5EF4-FFF2-40B4-BE49-F238E27FC236}">
                <a16:creationId xmlns:a16="http://schemas.microsoft.com/office/drawing/2014/main" id="{86E5A770-7B51-4D43-A86C-39919F7B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" y="2168801"/>
            <a:ext cx="85725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4854BC2-769C-4191-AE69-DCE61A56CC98}"/>
              </a:ext>
            </a:extLst>
          </p:cNvPr>
          <p:cNvSpPr txBox="1"/>
          <p:nvPr/>
        </p:nvSpPr>
        <p:spPr>
          <a:xfrm>
            <a:off x="899705" y="815811"/>
            <a:ext cx="10392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2018</a:t>
            </a:r>
            <a:r>
              <a:rPr lang="zh-CN" altLang="en-US" sz="3600" dirty="0"/>
              <a:t>年上海市普通高中学业水平考试技能操作测试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5BC2146-74D0-44F9-88F4-96B9B64A78E7}"/>
              </a:ext>
            </a:extLst>
          </p:cNvPr>
          <p:cNvSpPr txBox="1"/>
          <p:nvPr/>
        </p:nvSpPr>
        <p:spPr>
          <a:xfrm>
            <a:off x="6245446" y="1989700"/>
            <a:ext cx="49391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第三候考室</a:t>
            </a:r>
            <a:r>
              <a:rPr lang="en-US" altLang="zh-CN" sz="6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8652882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44DB24B2-BB30-4138-8B74-7A34C24E3850}"/>
              </a:ext>
            </a:extLst>
          </p:cNvPr>
          <p:cNvSpPr/>
          <p:nvPr/>
        </p:nvSpPr>
        <p:spPr>
          <a:xfrm>
            <a:off x="1848409" y="3277580"/>
            <a:ext cx="2584353" cy="899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抽签确定组别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DB410F80-24F1-4889-8A19-E9AA5AFEAAD6}"/>
              </a:ext>
            </a:extLst>
          </p:cNvPr>
          <p:cNvSpPr/>
          <p:nvPr/>
        </p:nvSpPr>
        <p:spPr>
          <a:xfrm>
            <a:off x="1564290" y="5015695"/>
            <a:ext cx="3152590" cy="1347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在试卷评分表上填写相关信息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D4C6962-715B-4B26-9ACB-A2BA970C901D}"/>
              </a:ext>
            </a:extLst>
          </p:cNvPr>
          <p:cNvSpPr/>
          <p:nvPr/>
        </p:nvSpPr>
        <p:spPr>
          <a:xfrm>
            <a:off x="6009057" y="1796332"/>
            <a:ext cx="4645669" cy="2616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/>
              <a:t>默读试题，严禁讨论作答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A74A049-31C2-4C42-B20D-89EE606FBB98}"/>
              </a:ext>
            </a:extLst>
          </p:cNvPr>
          <p:cNvSpPr/>
          <p:nvPr/>
        </p:nvSpPr>
        <p:spPr>
          <a:xfrm>
            <a:off x="2127712" y="1796333"/>
            <a:ext cx="2025747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/>
              <a:t>签到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FDB1D0-4751-426E-B7F3-4C6884A9E167}"/>
              </a:ext>
            </a:extLst>
          </p:cNvPr>
          <p:cNvSpPr txBox="1"/>
          <p:nvPr/>
        </p:nvSpPr>
        <p:spPr>
          <a:xfrm>
            <a:off x="4080063" y="298976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/>
              <a:t>候考流程图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BD7705C-E3EF-4491-B3E8-B2C4B747B807}"/>
              </a:ext>
            </a:extLst>
          </p:cNvPr>
          <p:cNvCxnSpPr>
            <a:cxnSpLocks/>
            <a:stCxn id="6" idx="2"/>
            <a:endCxn id="3" idx="0"/>
          </p:cNvCxnSpPr>
          <p:nvPr/>
        </p:nvCxnSpPr>
        <p:spPr>
          <a:xfrm>
            <a:off x="3140586" y="2527853"/>
            <a:ext cx="0" cy="74972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052D1FA-D677-4DCF-BBC0-55254EDB6A08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3140585" y="4177402"/>
            <a:ext cx="1" cy="8382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5FB9FF5-0F8D-40FE-8AB3-0363555122AC}"/>
              </a:ext>
            </a:extLst>
          </p:cNvPr>
          <p:cNvCxnSpPr>
            <a:cxnSpLocks/>
            <a:stCxn id="4" idx="3"/>
            <a:endCxn id="5" idx="2"/>
          </p:cNvCxnSpPr>
          <p:nvPr/>
        </p:nvCxnSpPr>
        <p:spPr>
          <a:xfrm flipV="1">
            <a:off x="4716880" y="4412974"/>
            <a:ext cx="3615012" cy="12766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53844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</TotalTime>
  <Words>216</Words>
  <Application>Microsoft Office PowerPoint</Application>
  <PresentationFormat>宽屏</PresentationFormat>
  <Paragraphs>32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等线</vt:lpstr>
      <vt:lpstr>等线 Light</vt:lpstr>
      <vt:lpstr>微软雅黑</vt:lpstr>
      <vt:lpstr>Arial</vt:lpstr>
      <vt:lpstr>Calibri</vt:lpstr>
      <vt:lpstr>田氏颜体大字库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Roy Wang</dc:creator>
  <cp:lastModifiedBy>WangRuhai</cp:lastModifiedBy>
  <cp:revision>47</cp:revision>
  <dcterms:created xsi:type="dcterms:W3CDTF">2015-12-23T13:23:36Z</dcterms:created>
  <dcterms:modified xsi:type="dcterms:W3CDTF">2019-10-29T01:39:30Z</dcterms:modified>
</cp:coreProperties>
</file>