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58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60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5DCA9-6DB2-4DBA-A80B-AB23DD6AB78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F0894-696D-49BD-841E-6F7459A5C0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364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F0894-696D-49BD-841E-6F7459A5C0E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3850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490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512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5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47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69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05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993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28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80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56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18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0A98-F69A-4AAD-B8C2-42AFA24019EF}" type="datetimeFigureOut">
              <a:rPr lang="zh-CN" altLang="en-US" smtClean="0"/>
              <a:t>2019/9/5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F386-1B03-4B49-A136-D96D0F0AF9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81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92" y="0"/>
            <a:ext cx="3857625" cy="51435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9BBBDA99-2AF4-46C9-9D3C-6D7C8A5345BA}"/>
              </a:ext>
            </a:extLst>
          </p:cNvPr>
          <p:cNvSpPr txBox="1"/>
          <p:nvPr/>
        </p:nvSpPr>
        <p:spPr>
          <a:xfrm>
            <a:off x="5617528" y="372387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上南中学教务处宣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E7E0DA5-15A2-42FA-BDFB-8989E795D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177" y="905578"/>
            <a:ext cx="4170025" cy="16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312811"/>
              </p:ext>
            </p:extLst>
          </p:nvPr>
        </p:nvGraphicFramePr>
        <p:xfrm>
          <a:off x="431542" y="555526"/>
          <a:ext cx="8280916" cy="43924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2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04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语文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数学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英语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奖项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04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一等奖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陈欣宇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傅思逸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顾菁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梁思盈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陈欣宇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王佳滢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程乐玮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宋宇飞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朱嘉屹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王杰平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曲天一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周彤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(05)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蔡潇越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陆顾闻天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潘敬喆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朱于璐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梁思盈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马昱晨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徐琳鑫毅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张沁怡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袁天屹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谢雨萱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崔丞志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张沁怡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(07)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朱嘉悦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刘佳琪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徐云璐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0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唐嘉疑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王逸君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李湘婷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" name="图片 1">
            <a:extLst>
              <a:ext uri="{FF2B5EF4-FFF2-40B4-BE49-F238E27FC236}">
                <a16:creationId xmlns:a16="http://schemas.microsoft.com/office/drawing/2014/main" id="{A94EBE6A-6D92-44C4-A294-66343C5C9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5480" y="0"/>
            <a:ext cx="221304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5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718328"/>
              </p:ext>
            </p:extLst>
          </p:nvPr>
        </p:nvGraphicFramePr>
        <p:xfrm>
          <a:off x="426600" y="555526"/>
          <a:ext cx="8290800" cy="4406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72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语文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数学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英语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奖项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二等奖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贺蓉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(07)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叶倩惠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张宸昊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方美曦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龚婷婷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黄可烨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王逸君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唐岚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潘英杰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鲍佳怡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葛轶斐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曹启升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罗澜天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周欣韵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张月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张枝婷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黄子扬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谢雨萱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刘玉棋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肖啸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陈欣宇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李炎桥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程乐玮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王婉清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(07)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夏辰熙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刘玉棋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张哲玉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黄子扬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祝明森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梅诗嘉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988054"/>
              </p:ext>
            </p:extLst>
          </p:nvPr>
        </p:nvGraphicFramePr>
        <p:xfrm>
          <a:off x="3957638" y="2384425"/>
          <a:ext cx="122713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工作表" r:id="rId3" imgW="1226880" imgH="373308" progId="Excel.Sheet.12">
                  <p:embed/>
                </p:oleObj>
              </mc:Choice>
              <mc:Fallback>
                <p:oleObj name="工作表" r:id="rId3" imgW="1226880" imgH="3733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7638" y="2384425"/>
                        <a:ext cx="1227137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图片 1">
            <a:extLst>
              <a:ext uri="{FF2B5EF4-FFF2-40B4-BE49-F238E27FC236}">
                <a16:creationId xmlns:a16="http://schemas.microsoft.com/office/drawing/2014/main" id="{4FF2818A-37FE-4D2F-B0EC-6A80AB8324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4686" y="0"/>
            <a:ext cx="221304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09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56720"/>
              </p:ext>
            </p:extLst>
          </p:nvPr>
        </p:nvGraphicFramePr>
        <p:xfrm>
          <a:off x="426600" y="555526"/>
          <a:ext cx="8290800" cy="4406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72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语文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数学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英语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奖项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班级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姓名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0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三等奖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王慧婕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何宏瑞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许诺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刘柯远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(05)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干文博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郭天乐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卢意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王君童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张琪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徐姝哲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徐悦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(05)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周俊晖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(01)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薛乐怡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张月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郭思琰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(08)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陈思敏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张彭思家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徐悦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陈思嘉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(05)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胡亦佳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奚伟杰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曹启升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(03)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谢雨萱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(06)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周思宸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(02)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张佳羽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顾仪韵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(09)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张彭思家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(10)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徐雳申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(05)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顾时玮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高一</a:t>
                      </a:r>
                      <a:r>
                        <a:rPr lang="en-US" altLang="zh-CN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(04)</a:t>
                      </a:r>
                      <a:r>
                        <a:rPr lang="zh-CN" altLang="en-US" sz="1200" u="none" strike="noStrike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幼圆" panose="02010509060101010101" pitchFamily="49" charset="-122"/>
                          <a:ea typeface="幼圆" panose="02010509060101010101" pitchFamily="49" charset="-122"/>
                        </a:rPr>
                        <a:t>陈慧慧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" name="图片 1">
            <a:extLst>
              <a:ext uri="{FF2B5EF4-FFF2-40B4-BE49-F238E27FC236}">
                <a16:creationId xmlns:a16="http://schemas.microsoft.com/office/drawing/2014/main" id="{C6DFD369-5B93-4CB7-86D8-0464662DC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480" y="0"/>
            <a:ext cx="221304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3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762</Words>
  <Application>Microsoft Office PowerPoint</Application>
  <PresentationFormat>全屏显示(16:9)</PresentationFormat>
  <Paragraphs>215</Paragraphs>
  <Slides>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仿宋</vt:lpstr>
      <vt:lpstr>幼圆</vt:lpstr>
      <vt:lpstr>Arial</vt:lpstr>
      <vt:lpstr>Calibri</vt:lpstr>
      <vt:lpstr>Office 主题​​</vt:lpstr>
      <vt:lpstr>工作表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WangRuhai</cp:lastModifiedBy>
  <cp:revision>15</cp:revision>
  <dcterms:created xsi:type="dcterms:W3CDTF">2019-09-04T03:54:04Z</dcterms:created>
  <dcterms:modified xsi:type="dcterms:W3CDTF">2019-09-05T10:27:12Z</dcterms:modified>
</cp:coreProperties>
</file>