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8" r:id="rId1"/>
  </p:sldMasterIdLst>
  <p:notesMasterIdLst>
    <p:notesMasterId r:id="rId9"/>
  </p:notesMasterIdLst>
  <p:sldIdLst>
    <p:sldId id="258" r:id="rId2"/>
    <p:sldId id="260" r:id="rId3"/>
    <p:sldId id="261" r:id="rId4"/>
    <p:sldId id="259" r:id="rId5"/>
    <p:sldId id="263" r:id="rId6"/>
    <p:sldId id="262" r:id="rId7"/>
    <p:sldId id="264" r:id="rId8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9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6092"/>
    <a:srgbClr val="FF00FF"/>
    <a:srgbClr val="CC0099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43" autoAdjust="0"/>
  </p:normalViewPr>
  <p:slideViewPr>
    <p:cSldViewPr>
      <p:cViewPr varScale="1">
        <p:scale>
          <a:sx n="97" d="100"/>
          <a:sy n="97" d="100"/>
        </p:scale>
        <p:origin x="606" y="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977FE-67CB-4179-A383-A6E742108749}" type="datetimeFigureOut">
              <a:rPr lang="zh-CN" altLang="en-US" smtClean="0"/>
              <a:pPr/>
              <a:t>2019/8/3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1CFF9-3133-4613-9540-9B10611ECB8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1CFF9-3133-4613-9540-9B10611ECB8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1CFF9-3133-4613-9540-9B10611ECB8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7F22E-0A36-4677-AA65-F30498C5F381}" type="datetimeFigureOut">
              <a:rPr lang="zh-CN" altLang="en-US" smtClean="0"/>
              <a:pPr/>
              <a:t>2019/8/3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158D-E27F-4951-8FE4-733A49F477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7F22E-0A36-4677-AA65-F30498C5F381}" type="datetimeFigureOut">
              <a:rPr lang="zh-CN" altLang="en-US" smtClean="0"/>
              <a:pPr/>
              <a:t>2019/8/3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158D-E27F-4951-8FE4-733A49F477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7F22E-0A36-4677-AA65-F30498C5F381}" type="datetimeFigureOut">
              <a:rPr lang="zh-CN" altLang="en-US" smtClean="0"/>
              <a:pPr/>
              <a:t>2019/8/3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158D-E27F-4951-8FE4-733A49F477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7F22E-0A36-4677-AA65-F30498C5F381}" type="datetimeFigureOut">
              <a:rPr lang="zh-CN" altLang="en-US" smtClean="0"/>
              <a:pPr/>
              <a:t>2019/8/3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158D-E27F-4951-8FE4-733A49F477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7F22E-0A36-4677-AA65-F30498C5F381}" type="datetimeFigureOut">
              <a:rPr lang="zh-CN" altLang="en-US" smtClean="0"/>
              <a:pPr/>
              <a:t>2019/8/3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158D-E27F-4951-8FE4-733A49F477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7F22E-0A36-4677-AA65-F30498C5F381}" type="datetimeFigureOut">
              <a:rPr lang="zh-CN" altLang="en-US" smtClean="0"/>
              <a:pPr/>
              <a:t>2019/8/3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158D-E27F-4951-8FE4-733A49F477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7F22E-0A36-4677-AA65-F30498C5F381}" type="datetimeFigureOut">
              <a:rPr lang="zh-CN" altLang="en-US" smtClean="0"/>
              <a:pPr/>
              <a:t>2019/8/3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158D-E27F-4951-8FE4-733A49F477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7F22E-0A36-4677-AA65-F30498C5F381}" type="datetimeFigureOut">
              <a:rPr lang="zh-CN" altLang="en-US" smtClean="0"/>
              <a:pPr/>
              <a:t>2019/8/3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158D-E27F-4951-8FE4-733A49F477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7F22E-0A36-4677-AA65-F30498C5F381}" type="datetimeFigureOut">
              <a:rPr lang="zh-CN" altLang="en-US" smtClean="0"/>
              <a:pPr/>
              <a:t>2019/8/3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158D-E27F-4951-8FE4-733A49F477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7F22E-0A36-4677-AA65-F30498C5F381}" type="datetimeFigureOut">
              <a:rPr lang="zh-CN" altLang="en-US" smtClean="0"/>
              <a:pPr/>
              <a:t>2019/8/3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158D-E27F-4951-8FE4-733A49F477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7F22E-0A36-4677-AA65-F30498C5F381}" type="datetimeFigureOut">
              <a:rPr lang="zh-CN" altLang="en-US" smtClean="0"/>
              <a:pPr/>
              <a:t>2019/8/3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158D-E27F-4951-8FE4-733A49F477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7F22E-0A36-4677-AA65-F30498C5F381}" type="datetimeFigureOut">
              <a:rPr lang="zh-CN" altLang="en-US" smtClean="0"/>
              <a:pPr/>
              <a:t>2019/8/3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0158D-E27F-4951-8FE4-733A49F477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ransition spd="slow" advTm="5000"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建筑物, 天空&#10;&#10;已生成极高可信度的说明">
            <a:extLst>
              <a:ext uri="{FF2B5EF4-FFF2-40B4-BE49-F238E27FC236}">
                <a16:creationId xmlns:a16="http://schemas.microsoft.com/office/drawing/2014/main" id="{C20D52D1-0219-4D5F-A2EC-68DAD471EC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9180512" cy="51640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9B7E6DD-D82F-4315-97A6-1A1BC72DB7D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8791" y="548008"/>
            <a:ext cx="2426418" cy="9266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399536B-A9B9-413D-AEBF-0043EA7ADEC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563639"/>
            <a:ext cx="7376799" cy="132294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BA4A36E-A7BA-4F50-93C1-92CED1C5C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5209" y="2975545"/>
            <a:ext cx="2115495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68904"/>
      </p:ext>
    </p:extLst>
  </p:cSld>
  <p:clrMapOvr>
    <a:masterClrMapping/>
  </p:clrMapOvr>
  <p:transition spd="slow" advTm="5000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A53DB3D-E5DE-4073-8B86-5AFC600DAE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00"/>
          <a:stretch/>
        </p:blipFill>
        <p:spPr>
          <a:xfrm>
            <a:off x="4427984" y="602086"/>
            <a:ext cx="4161278" cy="39393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BA7F339-DECF-4434-AC96-4894DF5D9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552" y="428819"/>
            <a:ext cx="5145470" cy="42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44389"/>
      </p:ext>
    </p:extLst>
  </p:cSld>
  <p:clrMapOvr>
    <a:masterClrMapping/>
  </p:clrMapOvr>
  <p:transition spd="slow" advTm="5000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微信图片_201101010015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39502"/>
            <a:ext cx="4171900" cy="4171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86EA986D-37A2-4A58-946B-316C8D959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4544" y="441032"/>
            <a:ext cx="5127180" cy="3968840"/>
          </a:xfrm>
          <a:prstGeom prst="rect">
            <a:avLst/>
          </a:prstGeom>
        </p:spPr>
      </p:pic>
    </p:spTree>
  </p:cSld>
  <p:clrMapOvr>
    <a:masterClrMapping/>
  </p:clrMapOvr>
  <p:transition spd="slow" advTm="5000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479634" y="211008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zh-CN" alt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479635" y="211008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zh-CN" alt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EB0A249-BADC-4AF4-A0C4-698CFE7FB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2283718"/>
            <a:ext cx="5157663" cy="217646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900B049-59CB-419A-8610-52D000E48C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50" t="9147" r="6353" b="9654"/>
          <a:stretch/>
        </p:blipFill>
        <p:spPr>
          <a:xfrm>
            <a:off x="62054" y="656"/>
            <a:ext cx="3774640" cy="509137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C250878-05F7-45C8-B514-3A472BB00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6317" y="63839"/>
            <a:ext cx="6492803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27229"/>
      </p:ext>
    </p:extLst>
  </p:cSld>
  <p:clrMapOvr>
    <a:masterClrMapping/>
  </p:clrMapOvr>
  <p:transition spd="slow" advTm="5000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微信图片_201101010040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9873" y="346707"/>
            <a:ext cx="3407415" cy="44500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85FB0EA7-C798-4E50-81EA-9D6AE1653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925" y="346707"/>
            <a:ext cx="5121084" cy="3981033"/>
          </a:xfrm>
          <a:prstGeom prst="rect">
            <a:avLst/>
          </a:prstGeom>
        </p:spPr>
      </p:pic>
    </p:spTree>
  </p:cSld>
  <p:clrMapOvr>
    <a:masterClrMapping/>
  </p:clrMapOvr>
  <p:transition spd="slow" advTm="5000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B08BEA7-9461-4A82-9F94-2125ED136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166" y="590378"/>
            <a:ext cx="5121084" cy="396274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14588B6-2C13-4A16-B678-923C9359E4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00"/>
          <a:stretch/>
        </p:blipFill>
        <p:spPr>
          <a:xfrm>
            <a:off x="467544" y="411509"/>
            <a:ext cx="3816424" cy="44789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5000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李嘉毅-南京航空航天大学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411510"/>
            <a:ext cx="3909053" cy="271576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图片 4" descr="李嘉毅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1037" y="411510"/>
            <a:ext cx="3308049" cy="430448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4E37BC2-6F17-41DA-9716-04081F800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93" y="3003798"/>
            <a:ext cx="4828450" cy="2249619"/>
          </a:xfrm>
          <a:prstGeom prst="rect">
            <a:avLst/>
          </a:prstGeom>
        </p:spPr>
      </p:pic>
    </p:spTree>
  </p:cSld>
  <p:clrMapOvr>
    <a:masterClrMapping/>
  </p:clrMapOvr>
  <p:transition spd="slow" advTm="5000">
    <p:push/>
  </p:transition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4515525</TotalTime>
  <Words>2</Words>
  <Application>Microsoft Office PowerPoint</Application>
  <PresentationFormat>全屏显示(16:9)</PresentationFormat>
  <Paragraphs>2</Paragraphs>
  <Slides>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WangRuhai</cp:lastModifiedBy>
  <cp:revision>42</cp:revision>
  <dcterms:created xsi:type="dcterms:W3CDTF">2015-09-09T13:55:02Z</dcterms:created>
  <dcterms:modified xsi:type="dcterms:W3CDTF">2019-08-03T03:51:48Z</dcterms:modified>
</cp:coreProperties>
</file>